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7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94" r:id="rId2"/>
    <p:sldMasterId id="2147483722" r:id="rId3"/>
    <p:sldMasterId id="2147483724" r:id="rId4"/>
    <p:sldMasterId id="2147483741" r:id="rId5"/>
    <p:sldMasterId id="2147483771" r:id="rId6"/>
  </p:sldMasterIdLst>
  <p:notesMasterIdLst>
    <p:notesMasterId r:id="rId16"/>
  </p:notesMasterIdLst>
  <p:sldIdLst>
    <p:sldId id="257" r:id="rId7"/>
    <p:sldId id="382" r:id="rId8"/>
    <p:sldId id="387" r:id="rId9"/>
    <p:sldId id="384" r:id="rId10"/>
    <p:sldId id="385" r:id="rId11"/>
    <p:sldId id="389" r:id="rId12"/>
    <p:sldId id="390" r:id="rId13"/>
    <p:sldId id="383" r:id="rId14"/>
    <p:sldId id="38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ry Koster" initials="HK" lastIdx="9" clrIdx="0">
    <p:extLst>
      <p:ext uri="{19B8F6BF-5375-455C-9EA6-DF929625EA0E}">
        <p15:presenceInfo xmlns:p15="http://schemas.microsoft.com/office/powerpoint/2012/main" userId="S-1-12-1-1992429325-1319315679-2919351938-10635309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A"/>
    <a:srgbClr val="881946"/>
    <a:srgbClr val="00A7CC"/>
    <a:srgbClr val="70AD47"/>
    <a:srgbClr val="FFC000"/>
    <a:srgbClr val="A5A5A5"/>
    <a:srgbClr val="ED7D31"/>
    <a:srgbClr val="4472C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2"/>
    <p:restoredTop sz="94721"/>
  </p:normalViewPr>
  <p:slideViewPr>
    <p:cSldViewPr snapToGrid="0" snapToObjects="1">
      <p:cViewPr varScale="1">
        <p:scale>
          <a:sx n="108" d="100"/>
          <a:sy n="108" d="100"/>
        </p:scale>
        <p:origin x="91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D1AEB-4DC4-8342-9119-9125CC4CFEF0}" type="datetimeFigureOut">
              <a:rPr lang="en-US" smtClean="0"/>
              <a:t>9/28/20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97F20-40EE-914B-B7F9-23EA8C4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97F20-40EE-914B-B7F9-23EA8C48FE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05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6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9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2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6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7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8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9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0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1.bin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3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4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5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6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7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8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9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0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1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2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3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4.bin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5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6.bin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8.bin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; logo cente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>
          <a:xfrm>
            <a:off x="766947" y="5261528"/>
            <a:ext cx="4176927" cy="9888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b="0" i="0" baseline="0">
                <a:solidFill>
                  <a:schemeClr val="tx1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7920206" y="5110159"/>
            <a:ext cx="3553321" cy="47781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0" i="0" cap="all" baseline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 TITLE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7920205" y="5865987"/>
            <a:ext cx="3553321" cy="384343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0" i="0" cap="none" baseline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920133" y="5733105"/>
            <a:ext cx="35514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itiesRIS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533" y="2276872"/>
            <a:ext cx="6636932" cy="116065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1" y="6442499"/>
            <a:ext cx="2880320" cy="415501"/>
          </a:xfrm>
          <a:prstGeom prst="rect">
            <a:avLst/>
          </a:prstGeom>
          <a:solidFill>
            <a:srgbClr val="E93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en-US" sz="1867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976320" y="6442499"/>
            <a:ext cx="3215680" cy="415501"/>
          </a:xfrm>
          <a:prstGeom prst="rect">
            <a:avLst/>
          </a:prstGeom>
          <a:solidFill>
            <a:srgbClr val="14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en-US" sz="1867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442499"/>
            <a:ext cx="2880320" cy="415501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en-US" sz="1867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80319" y="6442499"/>
            <a:ext cx="3215680" cy="415501"/>
          </a:xfrm>
          <a:prstGeom prst="rect">
            <a:avLst/>
          </a:prstGeom>
          <a:solidFill>
            <a:srgbClr val="6CC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en-US" sz="1867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4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4435" y="260354"/>
            <a:ext cx="11523135" cy="925897"/>
          </a:xfrm>
          <a:prstGeom prst="rect">
            <a:avLst/>
          </a:prstGeom>
        </p:spPr>
        <p:txBody>
          <a:bodyPr vert="horz" lIns="91440" tIns="91440" rIns="91440" bIns="91440" rtlCol="0" anchor="ctr" anchorCtr="0">
            <a:noAutofit/>
          </a:bodyPr>
          <a:lstStyle>
            <a:lvl1pPr>
              <a:lnSpc>
                <a:spcPct val="100000"/>
              </a:lnSpc>
              <a:defRPr sz="2667" b="0" i="0" cap="all" baseline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6" y="2111379"/>
            <a:ext cx="5473533" cy="3843983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01341"/>
            <a:ext cx="12192000" cy="384043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25000"/>
              </a:lnSpc>
              <a:spcAft>
                <a:spcPts val="800"/>
              </a:spcAft>
            </a:pPr>
            <a:endParaRPr lang="en-US" sz="1200" dirty="0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pic>
        <p:nvPicPr>
          <p:cNvPr id="6" name="Picture 5" descr="citiesRIS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311" y="5955362"/>
            <a:ext cx="2304256" cy="402965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5" y="1425134"/>
            <a:ext cx="5473533" cy="543231"/>
          </a:xfrm>
          <a:prstGeom prst="rect">
            <a:avLst/>
          </a:prstGeom>
          <a:solidFill>
            <a:srgbClr val="14A3FF"/>
          </a:solidFill>
        </p:spPr>
        <p:txBody>
          <a:bodyPr anchor="ctr" anchorCtr="1"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lang="en-US" sz="2133" b="1" i="0" kern="1200" dirty="0" smtClean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376100" y="1425134"/>
            <a:ext cx="5473533" cy="543231"/>
          </a:xfrm>
          <a:prstGeom prst="rect">
            <a:avLst/>
          </a:prstGeom>
          <a:solidFill>
            <a:srgbClr val="14A3FF"/>
          </a:solidFill>
        </p:spPr>
        <p:txBody>
          <a:bodyPr anchor="ctr" anchorCtr="1"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lang="en-US" sz="2133" b="1" i="0" kern="1200" dirty="0" smtClean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376100" y="2111379"/>
            <a:ext cx="5473533" cy="3843983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921982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083560" y="0"/>
            <a:ext cx="6108441" cy="6858000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en-US" sz="1867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2377" y="260352"/>
            <a:ext cx="5525191" cy="926400"/>
          </a:xfr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32377" y="1408390"/>
            <a:ext cx="5525191" cy="4703164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sz="2133" b="0" i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335984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Font typeface=".HelveticaNeueDeskInterface-Regular" charset="0"/>
              <a:buChar char="-"/>
              <a:defRPr sz="1867" b="0" i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" charset="2"/>
              <a:buChar char="§"/>
              <a:defRPr sz="1867" b="0" i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19199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Courier New" charset="0"/>
              <a:buChar char="o"/>
              <a:defRPr sz="1867" b="0" i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6083557" cy="6858000"/>
          </a:xfrm>
        </p:spPr>
        <p:txBody>
          <a:bodyPr anchor="ctr"/>
          <a:lstStyle>
            <a:lvl1pPr marL="0" indent="0" algn="ctr">
              <a:buNone/>
              <a:defRPr b="1" i="0" cap="all" baseline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</a:lstStyle>
          <a:p>
            <a:r>
              <a:rPr lang="en-US" dirty="0"/>
              <a:t>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itiesRIS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111551"/>
            <a:ext cx="2304256" cy="4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84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Graphic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6108441" cy="6858000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en-US" sz="1867">
              <a:solidFill>
                <a:srgbClr val="FFED0F"/>
              </a:solidFill>
              <a:ea typeface="Gill Sans MT" charset="0"/>
              <a:cs typeface="Gill Sans M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5" y="260352"/>
            <a:ext cx="5525191" cy="926400"/>
          </a:xfr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5" y="1408390"/>
            <a:ext cx="5525191" cy="4703164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sz="1867" b="0" i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335984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Font typeface=".HelveticaNeueDeskInterface-Regular" charset="0"/>
              <a:buChar char="-"/>
              <a:defRPr sz="1600" b="0" i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" charset="2"/>
              <a:buChar char="§"/>
              <a:defRPr sz="1600" b="0" i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19199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Courier New" charset="0"/>
              <a:buChar char="o"/>
              <a:defRPr sz="1600" b="0" i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110114" y="0"/>
            <a:ext cx="6081889" cy="6858000"/>
          </a:xfrm>
        </p:spPr>
        <p:txBody>
          <a:bodyPr anchor="ctr"/>
          <a:lstStyle>
            <a:lvl1pPr marL="0" indent="0" algn="ctr">
              <a:buNone/>
              <a:defRPr b="0" i="0" cap="all" baseline="0">
                <a:solidFill>
                  <a:schemeClr val="accent4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citiesRIS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3" y="6111551"/>
            <a:ext cx="2304256" cy="4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8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b="1" i="0" cap="all" baseline="0">
                <a:latin typeface="Gilroy ExtraBold" charset="0"/>
                <a:ea typeface="Gilroy ExtraBold" charset="0"/>
                <a:cs typeface="Gilroy ExtraBold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5157192"/>
            <a:ext cx="12192000" cy="1152128"/>
          </a:xfrm>
          <a:solidFill>
            <a:srgbClr val="FFED0F">
              <a:alpha val="80000"/>
            </a:srgbClr>
          </a:solidFill>
        </p:spPr>
        <p:txBody>
          <a:bodyPr lIns="251999" anchor="ctr"/>
          <a:lstStyle>
            <a:lvl1pPr>
              <a:defRPr b="0" i="0">
                <a:solidFill>
                  <a:schemeClr val="tx1"/>
                </a:solidFill>
                <a:latin typeface="Gilroy ExtraBold"/>
                <a:cs typeface="Gilroy ExtraBold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94603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None/>
              <a:defRPr lang="en-US" sz="2667" b="1" i="0" kern="1200" cap="all" baseline="0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5157192"/>
            <a:ext cx="12192000" cy="1152128"/>
          </a:xfrm>
          <a:solidFill>
            <a:srgbClr val="6CC80F">
              <a:alpha val="80000"/>
            </a:srgbClr>
          </a:solidFill>
        </p:spPr>
        <p:txBody>
          <a:bodyPr lIns="251999" anchor="ctr"/>
          <a:lstStyle>
            <a:lvl1pPr>
              <a:defRPr b="0" i="0">
                <a:solidFill>
                  <a:schemeClr val="tx1"/>
                </a:solidFill>
                <a:latin typeface="Gilroy ExtraBold"/>
                <a:cs typeface="Gilroy ExtraBold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58852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2667" b="1" i="0" kern="1200" cap="all" baseline="0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5157192"/>
            <a:ext cx="12192000" cy="1152128"/>
          </a:xfrm>
          <a:solidFill>
            <a:srgbClr val="E93459">
              <a:alpha val="80000"/>
            </a:srgbClr>
          </a:solidFill>
        </p:spPr>
        <p:txBody>
          <a:bodyPr lIns="251999" anchor="ctr"/>
          <a:lstStyle>
            <a:lvl1pPr>
              <a:defRPr b="0" i="0">
                <a:solidFill>
                  <a:schemeClr val="tx1"/>
                </a:solidFill>
                <a:latin typeface="Gilroy ExtraBold"/>
                <a:cs typeface="Gilroy ExtraBold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17034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None/>
              <a:defRPr lang="en-US" sz="2667" b="1" i="0" kern="1200" cap="all" baseline="0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5157192"/>
            <a:ext cx="12192000" cy="1152128"/>
          </a:xfrm>
          <a:solidFill>
            <a:srgbClr val="14A3FF">
              <a:alpha val="80000"/>
            </a:srgbClr>
          </a:solidFill>
        </p:spPr>
        <p:txBody>
          <a:bodyPr lIns="251999" anchor="ctr"/>
          <a:lstStyle>
            <a:lvl1pPr>
              <a:defRPr b="0" i="0">
                <a:solidFill>
                  <a:schemeClr val="tx1"/>
                </a:solidFill>
                <a:latin typeface="Gilroy ExtraBold"/>
                <a:cs typeface="Gilroy ExtraBold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9318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401608561.jpg"/>
          <p:cNvPicPr>
            <a:picLocks noChangeAspect="1"/>
          </p:cNvPicPr>
          <p:nvPr userDrawn="1"/>
        </p:nvPicPr>
        <p:blipFill rotWithShape="1">
          <a:blip r:embed="rId2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94" y="1"/>
            <a:ext cx="12217295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175787" y="3044961"/>
            <a:ext cx="3936437" cy="613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sz="4800" cap="all" dirty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rPr>
              <a:t>TEXT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5294" y="6501341"/>
            <a:ext cx="12217295" cy="352305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25000"/>
              </a:lnSpc>
              <a:spcAft>
                <a:spcPts val="800"/>
              </a:spcAft>
            </a:pPr>
            <a:endParaRPr lang="en-US" sz="1200" dirty="0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92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12192000" cy="691276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271798" y="2815423"/>
            <a:ext cx="3936437" cy="613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US" sz="4800" cap="all" dirty="0">
                <a:solidFill>
                  <a:srgbClr val="FFFFFF"/>
                </a:solidFill>
                <a:latin typeface="Gilroy ExtraBold"/>
                <a:ea typeface="Gill Sans MT" charset="0"/>
                <a:cs typeface="Gilroy ExtraBold"/>
              </a:rPr>
              <a:t>TEXT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6501341"/>
            <a:ext cx="12192000" cy="384043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25000"/>
              </a:lnSpc>
              <a:spcAft>
                <a:spcPts val="800"/>
              </a:spcAft>
            </a:pPr>
            <a:endParaRPr lang="en-US" sz="1200" dirty="0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8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Page; logo cente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>
          <a:xfrm>
            <a:off x="1007434" y="1464391"/>
            <a:ext cx="10372815" cy="9888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5333" b="0" i="0" spc="0" baseline="0">
                <a:solidFill>
                  <a:schemeClr val="tx1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1103445" y="2756926"/>
            <a:ext cx="3553321" cy="47781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0" i="0" cap="all" baseline="0">
                <a:solidFill>
                  <a:srgbClr val="202020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 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920133" y="5733105"/>
            <a:ext cx="35514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itiesRIS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925" y="4773149"/>
            <a:ext cx="4392161" cy="76809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335360" cy="6858000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 b="0" i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3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py of iStock-53803739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5523"/>
            <a:ext cx="12192000" cy="854494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766634" y="1604797"/>
            <a:ext cx="8640233" cy="3744384"/>
          </a:xfrm>
          <a:solidFill>
            <a:srgbClr val="FFFFFF"/>
          </a:solidFill>
        </p:spPr>
        <p:txBody>
          <a:bodyPr tIns="91440" bIns="91440">
            <a:normAutofit/>
          </a:bodyPr>
          <a:lstStyle>
            <a:lvl1pPr>
              <a:defRPr sz="2133" b="0" i="0"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1867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1867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1867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66634" y="260648"/>
            <a:ext cx="8640233" cy="926400"/>
          </a:xfrm>
          <a:solidFill>
            <a:srgbClr val="FFFFFF"/>
          </a:solidFill>
        </p:spPr>
        <p:txBody>
          <a:bodyPr lIns="91440" tIns="91440" rIns="91440" bIns="91440" anchor="ctr" anchorCtr="0"/>
          <a:lstStyle>
            <a:lvl1pPr>
              <a:defRPr b="0" i="0">
                <a:solidFill>
                  <a:srgbClr val="202020"/>
                </a:solidFill>
                <a:latin typeface="Gilroy ExtraBold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4957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30D2F2E-A4EC-441D-97BF-F1A8D33BFA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89" name="think-cell Slide" r:id="rId4" imgW="592" imgH="594" progId="TCLayout.ActiveDocument.1">
                  <p:embed/>
                </p:oleObj>
              </mc:Choice>
              <mc:Fallback>
                <p:oleObj name="think-cell Slide" r:id="rId4" imgW="592" imgH="5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30D2F2E-A4EC-441D-97BF-F1A8D33BFA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7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418897"/>
            <a:ext cx="10515600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554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429" y="2004052"/>
            <a:ext cx="7853142" cy="23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81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12192000" cy="617440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"/>
            <a:ext cx="12192001" cy="6156321"/>
          </a:xfrm>
          <a:prstGeom prst="rect">
            <a:avLst/>
          </a:prstGeom>
          <a:solidFill>
            <a:schemeClr val="bg2">
              <a:lumMod val="75000"/>
              <a:alpha val="2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165" y="322288"/>
            <a:ext cx="3135727" cy="94071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572203"/>
            <a:ext cx="9144000" cy="189410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5150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6E6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33888"/>
            <a:ext cx="10515600" cy="166097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171138"/>
            <a:ext cx="10515600" cy="194221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368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"/>
            <a:ext cx="12192000" cy="6209687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0"/>
            <a:ext cx="12192000" cy="6209692"/>
          </a:xfrm>
          <a:prstGeom prst="rect">
            <a:avLst/>
          </a:prstGeom>
          <a:solidFill>
            <a:schemeClr val="bg2">
              <a:lumMod val="75000"/>
              <a:alpha val="2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572203"/>
            <a:ext cx="9144000" cy="189410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165" y="322288"/>
            <a:ext cx="3135727" cy="9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66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0" y="1834680"/>
            <a:ext cx="12192000" cy="5012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7742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588" y="5373254"/>
            <a:ext cx="2902688" cy="8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70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rgbClr val="F6E6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418897"/>
            <a:ext cx="10515600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0" y="1690692"/>
            <a:ext cx="12192000" cy="534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7046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1999" cy="617440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1999" cy="6174405"/>
          </a:xfrm>
          <a:prstGeom prst="rect">
            <a:avLst/>
          </a:prstGeom>
          <a:solidFill>
            <a:schemeClr val="bg2">
              <a:lumMod val="75000"/>
              <a:alpha val="2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1851" y="1294570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1851" y="4293462"/>
            <a:ext cx="10515600" cy="138101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165" y="322288"/>
            <a:ext cx="3135727" cy="9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8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30D2F2E-A4EC-441D-97BF-F1A8D33BFA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9784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72" name="think-cell Slide" r:id="rId4" imgW="592" imgH="594" progId="TCLayout.ActiveDocument.1">
                  <p:embed/>
                </p:oleObj>
              </mc:Choice>
              <mc:Fallback>
                <p:oleObj name="think-cell Slide" r:id="rId4" imgW="592" imgH="5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30D2F2E-A4EC-441D-97BF-F1A8D33BFA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7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418897"/>
            <a:ext cx="10515600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453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022307" cy="6858000"/>
          </a:xfrm>
          <a:prstGeom prst="rect">
            <a:avLst/>
          </a:prstGeom>
          <a:solidFill>
            <a:srgbClr val="F6E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7208" y="55245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00637" y="1760799"/>
            <a:ext cx="5157787" cy="4469883"/>
          </a:xfrm>
        </p:spPr>
        <p:txBody>
          <a:bodyPr/>
          <a:lstStyle>
            <a:lvl1pPr>
              <a:defRPr sz="2400" b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19221" y="1418897"/>
            <a:ext cx="51457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666268" y="566629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1"/>
          </p:nvPr>
        </p:nvSpPr>
        <p:spPr>
          <a:xfrm>
            <a:off x="6659697" y="1774971"/>
            <a:ext cx="5157787" cy="4469883"/>
          </a:xfrm>
        </p:spPr>
        <p:txBody>
          <a:bodyPr/>
          <a:lstStyle>
            <a:lvl1pPr>
              <a:defRPr sz="2400" b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678281" y="1433073"/>
            <a:ext cx="51457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588" y="5373254"/>
            <a:ext cx="2902688" cy="8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4435" y="260354"/>
            <a:ext cx="11523135" cy="925897"/>
          </a:xfrm>
          <a:prstGeom prst="rect">
            <a:avLst/>
          </a:prstGeom>
        </p:spPr>
        <p:txBody>
          <a:bodyPr vert="horz" lIns="91440" tIns="91440" rIns="91440" bIns="91440" rtlCol="0" anchor="ctr" anchorCtr="0">
            <a:noAutofit/>
          </a:bodyPr>
          <a:lstStyle>
            <a:lvl1pPr>
              <a:lnSpc>
                <a:spcPct val="100000"/>
              </a:lnSpc>
              <a:defRPr sz="2667" b="0" i="0" cap="all" baseline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5" y="1408390"/>
            <a:ext cx="11523132" cy="4546972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01341"/>
            <a:ext cx="12192000" cy="384043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25000"/>
              </a:lnSpc>
              <a:spcAft>
                <a:spcPts val="800"/>
              </a:spcAft>
            </a:pPr>
            <a:endParaRPr lang="en-US" sz="1200" dirty="0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pic>
        <p:nvPicPr>
          <p:cNvPr id="6" name="Picture 5" descr="citiesRIS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311" y="5955362"/>
            <a:ext cx="2304256" cy="4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442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0223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7208" y="55245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00637" y="1760799"/>
            <a:ext cx="5157787" cy="4469883"/>
          </a:xfrm>
        </p:spPr>
        <p:txBody>
          <a:bodyPr/>
          <a:lstStyle>
            <a:lvl1pPr>
              <a:defRPr sz="2400" b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19221" y="1418897"/>
            <a:ext cx="51457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666268" y="566629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1"/>
          </p:nvPr>
        </p:nvSpPr>
        <p:spPr>
          <a:xfrm>
            <a:off x="6659697" y="1774971"/>
            <a:ext cx="5157787" cy="4469883"/>
          </a:xfrm>
        </p:spPr>
        <p:txBody>
          <a:bodyPr/>
          <a:lstStyle>
            <a:lvl1pPr>
              <a:defRPr sz="2400" b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678281" y="1433073"/>
            <a:ext cx="51457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588" y="5373254"/>
            <a:ext cx="2902688" cy="8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2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17440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4"/>
            <a:ext cx="12192000" cy="6174401"/>
          </a:xfrm>
          <a:prstGeom prst="rect">
            <a:avLst/>
          </a:prstGeom>
          <a:solidFill>
            <a:schemeClr val="bg2">
              <a:lumMod val="75000"/>
              <a:alpha val="2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165" y="322288"/>
            <a:ext cx="3135727" cy="94071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31851" y="4708634"/>
            <a:ext cx="10515600" cy="1381016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984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rgbClr val="F6E6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63858"/>
            <a:ext cx="9144000" cy="189410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339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418897"/>
            <a:ext cx="10515600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38202" y="1825625"/>
            <a:ext cx="51943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588" y="5373254"/>
            <a:ext cx="2902688" cy="8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27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418897"/>
            <a:ext cx="10515600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588" y="5373254"/>
            <a:ext cx="2902688" cy="8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8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"/>
            <a:ext cx="12192000" cy="622732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1999" cy="6227329"/>
          </a:xfrm>
          <a:prstGeom prst="rect">
            <a:avLst/>
          </a:prstGeom>
          <a:solidFill>
            <a:schemeClr val="bg2">
              <a:lumMod val="75000"/>
              <a:alpha val="2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851" y="1568613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67505"/>
            <a:ext cx="10515600" cy="138101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1851" y="4563583"/>
            <a:ext cx="10515600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165" y="322288"/>
            <a:ext cx="3135727" cy="9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8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2837615"/>
          </a:xfrm>
        </p:spPr>
        <p:txBody>
          <a:bodyPr/>
          <a:lstStyle>
            <a:lvl1pPr>
              <a:defRPr sz="2400"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2837615"/>
          </a:xfrm>
        </p:spPr>
        <p:txBody>
          <a:bodyPr/>
          <a:lstStyle>
            <a:lvl1pPr>
              <a:defRPr sz="2400"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1418897"/>
            <a:ext cx="10515600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588" y="5373254"/>
            <a:ext cx="2902688" cy="8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16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838200" y="4575966"/>
            <a:ext cx="10515600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1999" cy="617440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293" y="4"/>
            <a:ext cx="12192000" cy="6174401"/>
          </a:xfrm>
          <a:prstGeom prst="rect">
            <a:avLst/>
          </a:prstGeom>
          <a:solidFill>
            <a:schemeClr val="bg2">
              <a:lumMod val="75000"/>
              <a:alpha val="2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165" y="322288"/>
            <a:ext cx="3135727" cy="940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708634"/>
            <a:ext cx="10515600" cy="138101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711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7047" y="339466"/>
            <a:ext cx="461508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6957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47047" y="2065790"/>
            <a:ext cx="4615081" cy="34029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588" y="5373254"/>
            <a:ext cx="2902688" cy="8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92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b="1" i="0" cap="all" baseline="0">
                <a:latin typeface="Gilroy ExtraBold" charset="0"/>
                <a:ea typeface="Gilroy ExtraBold" charset="0"/>
                <a:cs typeface="Gilroy ExtraBold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5157192"/>
            <a:ext cx="12192000" cy="1152128"/>
          </a:xfrm>
          <a:solidFill>
            <a:srgbClr val="FFED0F">
              <a:alpha val="80000"/>
            </a:srgbClr>
          </a:solidFill>
        </p:spPr>
        <p:txBody>
          <a:bodyPr lIns="251999" anchor="ctr"/>
          <a:lstStyle>
            <a:lvl1pPr>
              <a:defRPr b="0" i="0">
                <a:solidFill>
                  <a:schemeClr val="tx1"/>
                </a:solidFill>
                <a:latin typeface="Gilroy ExtraBold"/>
                <a:cs typeface="Gilroy ExtraBold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5384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4435" y="260354"/>
            <a:ext cx="11523135" cy="925897"/>
          </a:xfrm>
          <a:prstGeom prst="rect">
            <a:avLst/>
          </a:prstGeom>
        </p:spPr>
        <p:txBody>
          <a:bodyPr vert="horz" lIns="91440" tIns="91440" rIns="91440" bIns="91440" rtlCol="0" anchor="ctr" anchorCtr="0">
            <a:noAutofit/>
          </a:bodyPr>
          <a:lstStyle>
            <a:lvl1pPr>
              <a:lnSpc>
                <a:spcPct val="100000"/>
              </a:lnSpc>
              <a:defRPr sz="2667" b="0" i="0" cap="all" baseline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5" y="1408390"/>
            <a:ext cx="5569543" cy="4546972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01341"/>
            <a:ext cx="12192000" cy="384043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25000"/>
              </a:lnSpc>
              <a:spcAft>
                <a:spcPts val="800"/>
              </a:spcAft>
            </a:pPr>
            <a:endParaRPr lang="en-US" sz="1200" dirty="0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pic>
        <p:nvPicPr>
          <p:cNvPr id="6" name="Picture 5" descr="citiesRIS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311" y="5955362"/>
            <a:ext cx="2304256" cy="402965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88021" y="1408390"/>
            <a:ext cx="5569543" cy="4546972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45379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4" y="0"/>
          <a:ext cx="192425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9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" y="0"/>
                        <a:ext cx="192425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4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1" b="1" cap="none" baseline="0"/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44433" y="1008532"/>
            <a:ext cx="11066046" cy="5325595"/>
          </a:xfrm>
          <a:prstGeom prst="rect">
            <a:avLst/>
          </a:prstGeom>
        </p:spPr>
        <p:txBody>
          <a:bodyPr lIns="0" tIns="0" rIns="0" bIns="0"/>
          <a:lstStyle>
            <a:lvl1pPr marL="173044" indent="-173044">
              <a:defRPr sz="1401"/>
            </a:lvl1pPr>
            <a:lvl2pPr marL="347677" indent="-174632">
              <a:defRPr sz="1200"/>
            </a:lvl2pPr>
            <a:lvl3pPr marL="509608" indent="-161931">
              <a:defRPr sz="1200"/>
            </a:lvl3pPr>
            <a:lvl4pPr marL="682650" indent="-173044">
              <a:defRPr sz="12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183" y="6446492"/>
            <a:ext cx="9973077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1"/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                                       </a:t>
            </a:r>
            <a:r>
              <a:rPr lang="en-IN" dirty="0"/>
              <a:t>Source: [Author/Publisher Name], [Report Name], [Year]</a:t>
            </a:r>
          </a:p>
        </p:txBody>
      </p:sp>
    </p:spTree>
    <p:extLst>
      <p:ext uri="{BB962C8B-B14F-4D97-AF65-F5344CB8AC3E}">
        <p14:creationId xmlns:p14="http://schemas.microsoft.com/office/powerpoint/2010/main" val="1340788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/Deliverable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781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/Deliverable Contents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2" y="0"/>
          <a:ext cx="180917" cy="143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0" name="Object 19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180917" cy="1434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SmartArt Placeholder 18"/>
          <p:cNvSpPr>
            <a:spLocks noGrp="1"/>
          </p:cNvSpPr>
          <p:nvPr>
            <p:ph type="dgm" sz="quarter" idx="20" hasCustomPrompt="1"/>
          </p:nvPr>
        </p:nvSpPr>
        <p:spPr>
          <a:xfrm>
            <a:off x="554184" y="1407450"/>
            <a:ext cx="11064393" cy="826231"/>
          </a:xfrm>
          <a:prstGeom prst="round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>
              <a:buNone/>
              <a:defRPr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`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775914" y="1407458"/>
            <a:ext cx="9199317" cy="806824"/>
          </a:xfrm>
          <a:prstGeom prst="roundRect">
            <a:avLst/>
          </a:prstGeom>
          <a:noFill/>
        </p:spPr>
        <p:txBody>
          <a:bodyPr lIns="82058" tIns="41029" rIns="82058" bIns="41029" anchor="ctr"/>
          <a:lstStyle>
            <a:lvl1pPr>
              <a:buNone/>
              <a:defRPr sz="1400" b="1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Master section I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75914" y="2214281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Master section II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75914" y="3021105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Master section III, etc.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775914" y="3827929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– once completed, copy and paste slide as needed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775914" y="4634752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– move gray box down to next section, adjust font accordingly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775914" y="5441576"/>
            <a:ext cx="9196196" cy="806824"/>
          </a:xfrm>
          <a:prstGeom prst="roundRect">
            <a:avLst/>
          </a:prstGeom>
        </p:spPr>
        <p:txBody>
          <a:bodyPr lIns="82058" tIns="41029" rIns="82058" bIns="41029" anchor="ctr">
            <a:normAutofit/>
          </a:bodyPr>
          <a:lstStyle>
            <a:lvl1pPr>
              <a:buNone/>
              <a:defRPr sz="1400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Contents/Agenda slide title</a:t>
            </a:r>
          </a:p>
        </p:txBody>
      </p:sp>
    </p:spTree>
    <p:extLst>
      <p:ext uri="{BB962C8B-B14F-4D97-AF65-F5344CB8AC3E}">
        <p14:creationId xmlns:p14="http://schemas.microsoft.com/office/powerpoint/2010/main" val="3136479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/Deliverable Ann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4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martArt Placeholder 18"/>
          <p:cNvSpPr>
            <a:spLocks noGrp="1"/>
          </p:cNvSpPr>
          <p:nvPr>
            <p:ph type="dgm" sz="quarter" idx="20" hasCustomPrompt="1"/>
          </p:nvPr>
        </p:nvSpPr>
        <p:spPr>
          <a:xfrm>
            <a:off x="554184" y="1389521"/>
            <a:ext cx="11064393" cy="826231"/>
          </a:xfrm>
          <a:prstGeom prst="round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>
              <a:buNone/>
              <a:defRPr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`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775914" y="1389529"/>
            <a:ext cx="9199317" cy="806824"/>
          </a:xfrm>
          <a:prstGeom prst="roundRect">
            <a:avLst/>
          </a:prstGeom>
          <a:noFill/>
        </p:spPr>
        <p:txBody>
          <a:bodyPr lIns="82058" tIns="41029" rIns="82058" bIns="41029" anchor="ctr"/>
          <a:lstStyle>
            <a:lvl1pPr>
              <a:buNone/>
              <a:defRPr sz="1400" b="1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ANNEX: section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54183" y="121060"/>
            <a:ext cx="11083635" cy="64128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207995" indent="-207995"/>
            <a:r>
              <a:rPr lang="en-US" sz="2200" b="1" dirty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rPr>
              <a:t>Annex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75914" y="2196352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Annex section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75914" y="3003176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Annex section, etc.</a:t>
            </a:r>
          </a:p>
        </p:txBody>
      </p:sp>
    </p:spTree>
    <p:extLst>
      <p:ext uri="{BB962C8B-B14F-4D97-AF65-F5344CB8AC3E}">
        <p14:creationId xmlns:p14="http://schemas.microsoft.com/office/powerpoint/2010/main" val="4131967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80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660075" y="5672557"/>
            <a:ext cx="6982651" cy="660976"/>
          </a:xfrm>
          <a:prstGeom prst="roundRect">
            <a:avLst/>
          </a:prstGeom>
          <a:noFill/>
          <a:ln w="19050">
            <a:solidFill>
              <a:srgbClr val="52247F"/>
            </a:solidFill>
          </a:ln>
        </p:spPr>
        <p:txBody>
          <a:bodyPr lIns="82058" tIns="82058" rIns="82058" bIns="82058" anchor="ctr"/>
          <a:lstStyle>
            <a:lvl1pPr marL="0" indent="0" algn="ctr">
              <a:buNone/>
              <a:defRPr sz="1400"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Master takeaway/transition. DO NOT SIMPLY RESTATE TITLE OR SUBTITLE. Box always rests on bottom margin.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54243" y="1008531"/>
            <a:ext cx="11066696" cy="4523567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 sz="1400"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28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ext +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4" name="Object 13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35"/>
          </p:nvPr>
        </p:nvSpPr>
        <p:spPr>
          <a:xfrm>
            <a:off x="554245" y="1008557"/>
            <a:ext cx="5315887" cy="46030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ctr">
              <a:buNone/>
              <a:defRPr sz="1400"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Header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54243" y="1549540"/>
            <a:ext cx="5302829" cy="0"/>
          </a:xfrm>
          <a:prstGeom prst="line">
            <a:avLst/>
          </a:prstGeom>
          <a:ln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54245" y="1644573"/>
            <a:ext cx="5315887" cy="4688961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 sz="1400"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38"/>
          </p:nvPr>
        </p:nvSpPr>
        <p:spPr>
          <a:xfrm>
            <a:off x="6339840" y="1009149"/>
            <a:ext cx="5297595" cy="46030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ctr">
              <a:buNone/>
              <a:defRPr sz="1400"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Header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339838" y="1550132"/>
            <a:ext cx="52975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9"/>
          <p:cNvSpPr>
            <a:spLocks noGrp="1"/>
          </p:cNvSpPr>
          <p:nvPr>
            <p:ph type="body" sz="quarter" idx="39"/>
          </p:nvPr>
        </p:nvSpPr>
        <p:spPr>
          <a:xfrm>
            <a:off x="6339840" y="1645164"/>
            <a:ext cx="5297595" cy="4688961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 sz="1400"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Text +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9" name="Object 18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35"/>
          </p:nvPr>
        </p:nvSpPr>
        <p:spPr>
          <a:xfrm>
            <a:off x="554440" y="1008557"/>
            <a:ext cx="3440160" cy="496559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ctr">
              <a:buNone/>
              <a:defRPr sz="1400"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Header text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36"/>
          </p:nvPr>
        </p:nvSpPr>
        <p:spPr>
          <a:xfrm>
            <a:off x="8180142" y="1009213"/>
            <a:ext cx="3458253" cy="496559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ctr">
              <a:buNone/>
              <a:defRPr sz="1400" b="1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Header text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54243" y="1549750"/>
            <a:ext cx="3418632" cy="0"/>
          </a:xfrm>
          <a:prstGeom prst="line">
            <a:avLst/>
          </a:prstGeom>
          <a:ln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199944" y="1549750"/>
            <a:ext cx="3418632" cy="0"/>
          </a:xfrm>
          <a:prstGeom prst="line">
            <a:avLst/>
          </a:prstGeom>
          <a:ln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54243" y="1655690"/>
            <a:ext cx="3440160" cy="4666674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9"/>
          </p:nvPr>
        </p:nvSpPr>
        <p:spPr>
          <a:xfrm>
            <a:off x="8197273" y="1667451"/>
            <a:ext cx="3440160" cy="4666674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40"/>
          </p:nvPr>
        </p:nvSpPr>
        <p:spPr>
          <a:xfrm>
            <a:off x="4389336" y="1008064"/>
            <a:ext cx="3440160" cy="496559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ctr">
              <a:buNone/>
              <a:defRPr sz="1400"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Header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89139" y="1549257"/>
            <a:ext cx="3418632" cy="0"/>
          </a:xfrm>
          <a:prstGeom prst="line">
            <a:avLst/>
          </a:prstGeom>
          <a:ln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9"/>
          <p:cNvSpPr>
            <a:spLocks noGrp="1"/>
          </p:cNvSpPr>
          <p:nvPr>
            <p:ph type="body" sz="quarter" idx="41"/>
          </p:nvPr>
        </p:nvSpPr>
        <p:spPr>
          <a:xfrm>
            <a:off x="4389139" y="1655197"/>
            <a:ext cx="3440160" cy="4666674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79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9" name="Object 18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554184" y="1008557"/>
            <a:ext cx="2992609" cy="702347"/>
          </a:xfrm>
          <a:prstGeom prst="homePlate">
            <a:avLst>
              <a:gd name="adj" fmla="val 24472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3435895" y="1008557"/>
            <a:ext cx="2770940" cy="702347"/>
          </a:xfrm>
          <a:prstGeom prst="chevron">
            <a:avLst>
              <a:gd name="adj" fmla="val 2447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6095939" y="1008557"/>
            <a:ext cx="2770940" cy="702347"/>
          </a:xfrm>
          <a:prstGeom prst="chevron">
            <a:avLst>
              <a:gd name="adj" fmla="val 2447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8755983" y="1008557"/>
            <a:ext cx="2770940" cy="702347"/>
          </a:xfrm>
          <a:prstGeom prst="chevron">
            <a:avLst>
              <a:gd name="adj" fmla="val 2447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38331" y="1815370"/>
            <a:ext cx="2553540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50"/>
          </p:nvPr>
        </p:nvSpPr>
        <p:spPr>
          <a:xfrm>
            <a:off x="3420542" y="1829407"/>
            <a:ext cx="2553540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51"/>
          </p:nvPr>
        </p:nvSpPr>
        <p:spPr>
          <a:xfrm>
            <a:off x="6096001" y="1829407"/>
            <a:ext cx="2553540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52"/>
          </p:nvPr>
        </p:nvSpPr>
        <p:spPr>
          <a:xfrm>
            <a:off x="8784963" y="1829407"/>
            <a:ext cx="2553540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35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9" name="Object 18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775915" y="1008557"/>
            <a:ext cx="2216703" cy="699187"/>
          </a:xfrm>
          <a:prstGeom prst="homePlate">
            <a:avLst>
              <a:gd name="adj" fmla="val 17178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2881721" y="1008557"/>
            <a:ext cx="2216764" cy="699187"/>
          </a:xfrm>
          <a:prstGeom prst="chevron">
            <a:avLst>
              <a:gd name="adj" fmla="val 1900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56" hasCustomPrompt="1"/>
          </p:nvPr>
        </p:nvSpPr>
        <p:spPr>
          <a:xfrm>
            <a:off x="4987589" y="1008557"/>
            <a:ext cx="2216764" cy="699187"/>
          </a:xfrm>
          <a:prstGeom prst="chevron">
            <a:avLst>
              <a:gd name="adj" fmla="val 1900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75913" y="1815370"/>
            <a:ext cx="1995033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63" hasCustomPrompt="1"/>
          </p:nvPr>
        </p:nvSpPr>
        <p:spPr>
          <a:xfrm>
            <a:off x="7093457" y="1008530"/>
            <a:ext cx="2216764" cy="699187"/>
          </a:xfrm>
          <a:prstGeom prst="chevron">
            <a:avLst>
              <a:gd name="adj" fmla="val 1900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64" hasCustomPrompt="1"/>
          </p:nvPr>
        </p:nvSpPr>
        <p:spPr>
          <a:xfrm>
            <a:off x="9199385" y="1008530"/>
            <a:ext cx="2216764" cy="699187"/>
          </a:xfrm>
          <a:prstGeom prst="chevron">
            <a:avLst>
              <a:gd name="adj" fmla="val 1900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65"/>
          </p:nvPr>
        </p:nvSpPr>
        <p:spPr>
          <a:xfrm>
            <a:off x="2881781" y="1829407"/>
            <a:ext cx="1995033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66"/>
          </p:nvPr>
        </p:nvSpPr>
        <p:spPr>
          <a:xfrm>
            <a:off x="4998733" y="1829407"/>
            <a:ext cx="1995033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67"/>
          </p:nvPr>
        </p:nvSpPr>
        <p:spPr>
          <a:xfrm>
            <a:off x="7148934" y="1829407"/>
            <a:ext cx="1995033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68"/>
          </p:nvPr>
        </p:nvSpPr>
        <p:spPr>
          <a:xfrm>
            <a:off x="9265886" y="1829407"/>
            <a:ext cx="1995033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4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4435" y="260354"/>
            <a:ext cx="11523135" cy="925897"/>
          </a:xfrm>
          <a:prstGeom prst="rect">
            <a:avLst/>
          </a:prstGeom>
        </p:spPr>
        <p:txBody>
          <a:bodyPr vert="horz" lIns="91440" tIns="91440" rIns="91440" bIns="91440" rtlCol="0" anchor="ctr" anchorCtr="0">
            <a:noAutofit/>
          </a:bodyPr>
          <a:lstStyle>
            <a:lvl1pPr>
              <a:lnSpc>
                <a:spcPct val="100000"/>
              </a:lnSpc>
              <a:defRPr sz="2667" b="0" i="0" cap="all" baseline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215682" y="1425134"/>
            <a:ext cx="8641887" cy="2020609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01341"/>
            <a:ext cx="12192000" cy="384043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25000"/>
              </a:lnSpc>
              <a:spcAft>
                <a:spcPts val="800"/>
              </a:spcAft>
            </a:pPr>
            <a:endParaRPr lang="en-US" sz="1200" dirty="0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pic>
        <p:nvPicPr>
          <p:cNvPr id="6" name="Picture 5" descr="citiesRIS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311" y="5955362"/>
            <a:ext cx="2304256" cy="40296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215681" y="3698620"/>
            <a:ext cx="8641887" cy="2020609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5" y="1425134"/>
            <a:ext cx="2593213" cy="2020609"/>
          </a:xfrm>
          <a:prstGeom prst="rect">
            <a:avLst/>
          </a:prstGeom>
          <a:solidFill>
            <a:srgbClr val="FFED0F"/>
          </a:solidFill>
        </p:spPr>
        <p:txBody>
          <a:bodyPr anchor="ctr" anchorCtr="1"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lang="en-US" sz="2133" b="1" i="0" kern="1200" dirty="0" smtClean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4435" y="3698620"/>
            <a:ext cx="2593213" cy="2020609"/>
          </a:xfrm>
          <a:prstGeom prst="rect">
            <a:avLst/>
          </a:prstGeom>
          <a:solidFill>
            <a:srgbClr val="FFED0F"/>
          </a:solidFill>
        </p:spPr>
        <p:txBody>
          <a:bodyPr anchor="ctr" anchorCtr="1">
            <a:noAutofit/>
          </a:bodyPr>
          <a:lstStyle>
            <a:lvl1pPr marL="228589" marR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33" b="1" i="0" kern="1200" dirty="0" smtClean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6214559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Row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59" hasCustomPrompt="1"/>
          </p:nvPr>
        </p:nvSpPr>
        <p:spPr>
          <a:xfrm>
            <a:off x="554568" y="5263326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61"/>
          </p:nvPr>
        </p:nvSpPr>
        <p:spPr>
          <a:xfrm>
            <a:off x="3103774" y="5284081"/>
            <a:ext cx="8533983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62" hasCustomPrompt="1"/>
          </p:nvPr>
        </p:nvSpPr>
        <p:spPr>
          <a:xfrm>
            <a:off x="554568" y="4203709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63"/>
          </p:nvPr>
        </p:nvSpPr>
        <p:spPr>
          <a:xfrm>
            <a:off x="3086516" y="4203709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64" hasCustomPrompt="1"/>
          </p:nvPr>
        </p:nvSpPr>
        <p:spPr>
          <a:xfrm>
            <a:off x="554568" y="3144093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65"/>
          </p:nvPr>
        </p:nvSpPr>
        <p:spPr>
          <a:xfrm>
            <a:off x="3086516" y="3144092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554568" y="2084476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67"/>
          </p:nvPr>
        </p:nvSpPr>
        <p:spPr>
          <a:xfrm>
            <a:off x="3086516" y="2084476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68" hasCustomPrompt="1"/>
          </p:nvPr>
        </p:nvSpPr>
        <p:spPr>
          <a:xfrm>
            <a:off x="554568" y="1008063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69"/>
          </p:nvPr>
        </p:nvSpPr>
        <p:spPr>
          <a:xfrm>
            <a:off x="3086516" y="1008063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73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Row Boxes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59" hasCustomPrompt="1"/>
          </p:nvPr>
        </p:nvSpPr>
        <p:spPr>
          <a:xfrm>
            <a:off x="554568" y="5425281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61"/>
          </p:nvPr>
        </p:nvSpPr>
        <p:spPr>
          <a:xfrm>
            <a:off x="3103774" y="5446036"/>
            <a:ext cx="8533983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Text Placeholder 14"/>
          <p:cNvSpPr>
            <a:spLocks noGrp="1"/>
          </p:cNvSpPr>
          <p:nvPr>
            <p:ph type="body" sz="quarter" idx="62" hasCustomPrompt="1"/>
          </p:nvPr>
        </p:nvSpPr>
        <p:spPr>
          <a:xfrm>
            <a:off x="554568" y="4457103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63"/>
          </p:nvPr>
        </p:nvSpPr>
        <p:spPr>
          <a:xfrm>
            <a:off x="3086516" y="4457103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Placeholder 14"/>
          <p:cNvSpPr>
            <a:spLocks noGrp="1"/>
          </p:cNvSpPr>
          <p:nvPr>
            <p:ph type="body" sz="quarter" idx="64" hasCustomPrompt="1"/>
          </p:nvPr>
        </p:nvSpPr>
        <p:spPr>
          <a:xfrm>
            <a:off x="554568" y="3488926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65"/>
          </p:nvPr>
        </p:nvSpPr>
        <p:spPr>
          <a:xfrm>
            <a:off x="3086516" y="3488925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4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554568" y="2520748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67"/>
          </p:nvPr>
        </p:nvSpPr>
        <p:spPr>
          <a:xfrm>
            <a:off x="3086516" y="2520748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68" hasCustomPrompt="1"/>
          </p:nvPr>
        </p:nvSpPr>
        <p:spPr>
          <a:xfrm>
            <a:off x="554568" y="1552570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69"/>
          </p:nvPr>
        </p:nvSpPr>
        <p:spPr>
          <a:xfrm>
            <a:off x="3086516" y="1552570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0" hasCustomPrompt="1"/>
          </p:nvPr>
        </p:nvSpPr>
        <p:spPr>
          <a:xfrm>
            <a:off x="3103743" y="1008063"/>
            <a:ext cx="8534015" cy="409279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buNone/>
              <a:defRPr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Master header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103777" y="1498615"/>
            <a:ext cx="8534367" cy="0"/>
          </a:xfrm>
          <a:prstGeom prst="line">
            <a:avLst/>
          </a:prstGeom>
          <a:ln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2796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0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27" name="SmartArt Placeholder 26"/>
          <p:cNvSpPr>
            <a:spLocks noGrp="1"/>
          </p:cNvSpPr>
          <p:nvPr>
            <p:ph type="dgm" sz="quarter" idx="18" hasCustomPrompt="1"/>
          </p:nvPr>
        </p:nvSpPr>
        <p:spPr>
          <a:xfrm>
            <a:off x="1662546" y="1143026"/>
            <a:ext cx="8866909" cy="4639235"/>
          </a:xfrm>
          <a:prstGeom prst="rect">
            <a:avLst/>
          </a:prstGeom>
          <a:ln w="9525">
            <a:solidFill>
              <a:srgbClr val="2E383E"/>
            </a:solidFill>
          </a:ln>
        </p:spPr>
        <p:txBody>
          <a:bodyPr lIns="82058" tIns="41029" rIns="82058" bIns="41029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`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6096000" y="1143026"/>
            <a:ext cx="0" cy="4639235"/>
          </a:xfrm>
          <a:prstGeom prst="line">
            <a:avLst/>
          </a:prstGeom>
          <a:ln w="9525"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1662546" y="3361790"/>
            <a:ext cx="8866909" cy="0"/>
          </a:xfrm>
          <a:prstGeom prst="line">
            <a:avLst/>
          </a:prstGeom>
          <a:ln w="9525"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1662546" y="1210262"/>
            <a:ext cx="4433455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4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6096002" y="1210262"/>
            <a:ext cx="4433455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5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1662546" y="3429026"/>
            <a:ext cx="4433455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6096002" y="3429026"/>
            <a:ext cx="4433455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70404" y="2080988"/>
            <a:ext cx="2245379" cy="369455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16475" y="4420915"/>
            <a:ext cx="2353235" cy="369456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9" name="Text Placeholder 42"/>
          <p:cNvSpPr>
            <a:spLocks noGrp="1"/>
          </p:cNvSpPr>
          <p:nvPr>
            <p:ph type="body" sz="quarter" idx="27" hasCustomPrompt="1"/>
          </p:nvPr>
        </p:nvSpPr>
        <p:spPr>
          <a:xfrm>
            <a:off x="1662546" y="5916733"/>
            <a:ext cx="4433455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50" name="Text Placeholder 42"/>
          <p:cNvSpPr>
            <a:spLocks noGrp="1"/>
          </p:cNvSpPr>
          <p:nvPr>
            <p:ph type="body" sz="quarter" idx="28" hasCustomPrompt="1"/>
          </p:nvPr>
        </p:nvSpPr>
        <p:spPr>
          <a:xfrm>
            <a:off x="6188364" y="5916733"/>
            <a:ext cx="4341091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29" hasCustomPrompt="1"/>
          </p:nvPr>
        </p:nvSpPr>
        <p:spPr>
          <a:xfrm>
            <a:off x="1754910" y="1546437"/>
            <a:ext cx="4248727" cy="1748118"/>
          </a:xfrm>
          <a:prstGeom prst="rect">
            <a:avLst/>
          </a:prstGeom>
        </p:spPr>
        <p:txBody>
          <a:bodyPr lIns="82058" tIns="41029" rIns="82058" bIns="41029"/>
          <a:lstStyle>
            <a:lvl1pPr marL="173038" indent="-173038">
              <a:buFont typeface="Arial" pitchFamily="34" charset="0"/>
              <a:buChar char="•"/>
              <a:defRPr sz="1200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53" name="Text Placeholder 51"/>
          <p:cNvSpPr>
            <a:spLocks noGrp="1"/>
          </p:cNvSpPr>
          <p:nvPr>
            <p:ph type="body" sz="quarter" idx="30" hasCustomPrompt="1"/>
          </p:nvPr>
        </p:nvSpPr>
        <p:spPr>
          <a:xfrm>
            <a:off x="1754910" y="3765202"/>
            <a:ext cx="4248727" cy="1949824"/>
          </a:xfrm>
          <a:prstGeom prst="rect">
            <a:avLst/>
          </a:prstGeom>
        </p:spPr>
        <p:txBody>
          <a:bodyPr lIns="82058" tIns="41029" rIns="82058" bIns="41029"/>
          <a:lstStyle>
            <a:lvl1pPr marL="173038" indent="-173038">
              <a:buFont typeface="Arial" pitchFamily="34" charset="0"/>
              <a:buChar char="•"/>
              <a:defRPr sz="1200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54" name="Text Placeholder 51"/>
          <p:cNvSpPr>
            <a:spLocks noGrp="1"/>
          </p:cNvSpPr>
          <p:nvPr>
            <p:ph type="body" sz="quarter" idx="31" hasCustomPrompt="1"/>
          </p:nvPr>
        </p:nvSpPr>
        <p:spPr>
          <a:xfrm>
            <a:off x="6188365" y="3765202"/>
            <a:ext cx="4248727" cy="1949824"/>
          </a:xfrm>
          <a:prstGeom prst="rect">
            <a:avLst/>
          </a:prstGeom>
        </p:spPr>
        <p:txBody>
          <a:bodyPr lIns="82058" tIns="41029" rIns="82058" bIns="41029"/>
          <a:lstStyle>
            <a:lvl1pPr marL="173038" indent="-173038">
              <a:buFont typeface="Arial" pitchFamily="34" charset="0"/>
              <a:buChar char="•"/>
              <a:defRPr sz="1200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55" name="Text Placeholder 51"/>
          <p:cNvSpPr>
            <a:spLocks noGrp="1"/>
          </p:cNvSpPr>
          <p:nvPr>
            <p:ph type="body" sz="quarter" idx="32" hasCustomPrompt="1"/>
          </p:nvPr>
        </p:nvSpPr>
        <p:spPr>
          <a:xfrm>
            <a:off x="6188365" y="1546437"/>
            <a:ext cx="4248727" cy="1748118"/>
          </a:xfrm>
          <a:prstGeom prst="rect">
            <a:avLst/>
          </a:prstGeom>
        </p:spPr>
        <p:txBody>
          <a:bodyPr lIns="82058" tIns="41029" rIns="82058" bIns="41029"/>
          <a:lstStyle>
            <a:lvl1pPr marL="173038" indent="-173038">
              <a:buFont typeface="Arial" pitchFamily="34" charset="0"/>
              <a:buChar char="•"/>
              <a:defRPr sz="1200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15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ext + Footer +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Object 10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Graph slide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4567" y="1277003"/>
            <a:ext cx="4433455" cy="2017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2E383E"/>
                </a:solidFill>
              </a:defRPr>
            </a:lvl1pPr>
            <a:lvl2pPr marL="767872" indent="-307718">
              <a:defRPr sz="1200"/>
            </a:lvl2pPr>
            <a:lvl3pPr>
              <a:buFont typeface="Courier New" pitchFamily="49" charset="0"/>
              <a:buChar char="o"/>
              <a:defRPr sz="1200"/>
            </a:lvl3pPr>
            <a:lvl4pPr>
              <a:defRPr sz="1200"/>
            </a:lvl4pPr>
          </a:lstStyle>
          <a:p>
            <a:pPr lvl="0"/>
            <a:r>
              <a:rPr lang="en-US" dirty="0"/>
              <a:t>Click to edit Master Graph units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54567" y="1008063"/>
            <a:ext cx="4433455" cy="2017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insert Master Graph title</a:t>
            </a:r>
          </a:p>
        </p:txBody>
      </p:sp>
      <p:sp>
        <p:nvSpPr>
          <p:cNvPr id="14" name="SmartArt Placeholder 12"/>
          <p:cNvSpPr>
            <a:spLocks noGrp="1"/>
          </p:cNvSpPr>
          <p:nvPr>
            <p:ph type="dgm" sz="quarter" idx="20" hasCustomPrompt="1"/>
          </p:nvPr>
        </p:nvSpPr>
        <p:spPr>
          <a:xfrm rot="5400000">
            <a:off x="5362903" y="3260692"/>
            <a:ext cx="3577155" cy="443645"/>
          </a:xfrm>
          <a:prstGeom prst="triangle">
            <a:avLst>
              <a:gd name="adj" fmla="val 50232"/>
            </a:avLst>
          </a:prstGeom>
          <a:solidFill>
            <a:srgbClr val="52247F"/>
          </a:solidFill>
        </p:spPr>
        <p:txBody>
          <a:bodyPr lIns="82058" tIns="41029" rIns="82058" bIns="41029"/>
          <a:lstStyle>
            <a:lvl1pPr>
              <a:defRPr lang="en-US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`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7554899" y="1008064"/>
            <a:ext cx="4083496" cy="5303090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just">
              <a:buFont typeface="Arial" pitchFamily="34" charset="0"/>
              <a:buNone/>
              <a:tabLst>
                <a:tab pos="3894918" algn="l"/>
              </a:tabLst>
              <a:defRPr sz="1400" baseline="0">
                <a:solidFill>
                  <a:srgbClr val="2E383E"/>
                </a:solidFill>
              </a:defRPr>
            </a:lvl1pPr>
            <a:lvl2pPr algn="just">
              <a:tabLst>
                <a:tab pos="3894918" algn="l"/>
              </a:tabLst>
              <a:defRPr sz="1200"/>
            </a:lvl2pPr>
            <a:lvl3pPr algn="just">
              <a:buFont typeface="Courier New" pitchFamily="49" charset="0"/>
              <a:buChar char="o"/>
              <a:tabLst>
                <a:tab pos="3894918" algn="l"/>
              </a:tabLst>
              <a:defRPr sz="1200"/>
            </a:lvl3pPr>
            <a:lvl4pPr algn="just">
              <a:tabLst>
                <a:tab pos="3894918" algn="l"/>
              </a:tabLst>
              <a:defRPr sz="1200"/>
            </a:lvl4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739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Arrows (Desce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Object 10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54567" y="1008064"/>
            <a:ext cx="11066696" cy="970809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just">
              <a:buFont typeface="Arial" pitchFamily="34" charset="0"/>
              <a:buNone/>
              <a:tabLst>
                <a:tab pos="3894918" algn="l"/>
              </a:tabLst>
              <a:defRPr sz="1400">
                <a:solidFill>
                  <a:srgbClr val="2E383E"/>
                </a:solidFill>
              </a:defRPr>
            </a:lvl1pPr>
            <a:lvl2pPr algn="just">
              <a:tabLst>
                <a:tab pos="3894918" algn="l"/>
              </a:tabLst>
              <a:defRPr sz="1200"/>
            </a:lvl2pPr>
            <a:lvl3pPr algn="just">
              <a:buFont typeface="Courier New" pitchFamily="49" charset="0"/>
              <a:buChar char="o"/>
              <a:tabLst>
                <a:tab pos="3894918" algn="l"/>
              </a:tabLst>
              <a:defRPr sz="1200"/>
            </a:lvl3pPr>
            <a:lvl4pPr algn="just">
              <a:tabLst>
                <a:tab pos="3894918" algn="l"/>
              </a:tabLst>
              <a:defRPr sz="1200"/>
            </a:lvl4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SmartArt Placeholder 14"/>
          <p:cNvSpPr>
            <a:spLocks noGrp="1"/>
          </p:cNvSpPr>
          <p:nvPr>
            <p:ph type="dgm" sz="quarter" idx="19" hasCustomPrompt="1"/>
          </p:nvPr>
        </p:nvSpPr>
        <p:spPr>
          <a:xfrm rot="10800000">
            <a:off x="5320095" y="2299460"/>
            <a:ext cx="1440917" cy="639926"/>
          </a:xfrm>
          <a:prstGeom prst="upArrow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`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554243" y="3186957"/>
            <a:ext cx="11066696" cy="995041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just">
              <a:buFont typeface="Arial" pitchFamily="34" charset="0"/>
              <a:buNone/>
              <a:tabLst>
                <a:tab pos="3894918" algn="l"/>
              </a:tabLst>
              <a:defRPr sz="1400">
                <a:solidFill>
                  <a:srgbClr val="2E383E"/>
                </a:solidFill>
              </a:defRPr>
            </a:lvl1pPr>
            <a:lvl2pPr algn="just">
              <a:tabLst>
                <a:tab pos="3894918" algn="l"/>
              </a:tabLst>
              <a:defRPr sz="1200"/>
            </a:lvl2pPr>
            <a:lvl3pPr algn="just">
              <a:buFont typeface="Courier New" pitchFamily="49" charset="0"/>
              <a:buChar char="o"/>
              <a:tabLst>
                <a:tab pos="3894918" algn="l"/>
              </a:tabLst>
              <a:defRPr sz="1200"/>
            </a:lvl3pPr>
            <a:lvl4pPr algn="just">
              <a:tabLst>
                <a:tab pos="3894918" algn="l"/>
              </a:tabLst>
              <a:defRPr sz="1200"/>
            </a:lvl4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SmartArt Placeholder 14"/>
          <p:cNvSpPr>
            <a:spLocks noGrp="1"/>
          </p:cNvSpPr>
          <p:nvPr>
            <p:ph type="dgm" sz="quarter" idx="21" hasCustomPrompt="1"/>
          </p:nvPr>
        </p:nvSpPr>
        <p:spPr>
          <a:xfrm rot="10800000">
            <a:off x="5320095" y="4477568"/>
            <a:ext cx="1440917" cy="639926"/>
          </a:xfrm>
          <a:prstGeom prst="upArrow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`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554243" y="5325050"/>
            <a:ext cx="11066696" cy="995041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just">
              <a:buFont typeface="Arial" pitchFamily="34" charset="0"/>
              <a:buNone/>
              <a:tabLst>
                <a:tab pos="3894918" algn="l"/>
              </a:tabLst>
              <a:defRPr sz="1400">
                <a:solidFill>
                  <a:srgbClr val="2E383E"/>
                </a:solidFill>
              </a:defRPr>
            </a:lvl1pPr>
            <a:lvl2pPr algn="just">
              <a:tabLst>
                <a:tab pos="3894918" algn="l"/>
              </a:tabLst>
              <a:defRPr sz="1200"/>
            </a:lvl2pPr>
            <a:lvl3pPr algn="just">
              <a:buFont typeface="Courier New" pitchFamily="49" charset="0"/>
              <a:buChar char="o"/>
              <a:tabLst>
                <a:tab pos="3894918" algn="l"/>
              </a:tabLst>
              <a:defRPr sz="1200"/>
            </a:lvl3pPr>
            <a:lvl4pPr algn="just">
              <a:tabLst>
                <a:tab pos="3894918" algn="l"/>
              </a:tabLst>
              <a:defRPr sz="1200"/>
            </a:lvl4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17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4567" y="1008064"/>
            <a:ext cx="11083636" cy="1779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i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insert Master slide subtitle – a subtitle is rarely used and NEVER appears with a takeaway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54243" y="1330700"/>
            <a:ext cx="11066696" cy="4972001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08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E29B07-52A1-4E2F-B2C7-0CAFBABC7E90}" type="datetimeFigureOut">
              <a:rPr lang="en-US" smtClean="0">
                <a:solidFill>
                  <a:srgbClr val="000000"/>
                </a:solidFill>
              </a:rPr>
              <a:pPr/>
              <a:t>9/28/20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04027C5-81D6-40D1-8CEA-8921B513BA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98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E29B07-52A1-4E2F-B2C7-0CAFBABC7E90}" type="datetimeFigureOut">
              <a:rPr lang="en-US" smtClean="0">
                <a:solidFill>
                  <a:srgbClr val="000000"/>
                </a:solidFill>
              </a:rPr>
              <a:pPr/>
              <a:t>9/28/20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04027C5-81D6-40D1-8CEA-8921B513BA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122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/Deliverable Contents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2" y="0"/>
          <a:ext cx="180917" cy="143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0" name="Object 19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180917" cy="1434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SmartArt Placeholder 18"/>
          <p:cNvSpPr>
            <a:spLocks noGrp="1"/>
          </p:cNvSpPr>
          <p:nvPr>
            <p:ph type="dgm" sz="quarter" idx="20" hasCustomPrompt="1"/>
          </p:nvPr>
        </p:nvSpPr>
        <p:spPr>
          <a:xfrm>
            <a:off x="554184" y="1407450"/>
            <a:ext cx="11064393" cy="826231"/>
          </a:xfrm>
          <a:prstGeom prst="round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>
              <a:buNone/>
              <a:defRPr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`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775914" y="1407458"/>
            <a:ext cx="9199317" cy="806824"/>
          </a:xfrm>
          <a:prstGeom prst="roundRect">
            <a:avLst/>
          </a:prstGeom>
          <a:noFill/>
        </p:spPr>
        <p:txBody>
          <a:bodyPr lIns="82058" tIns="41029" rIns="82058" bIns="41029" anchor="ctr"/>
          <a:lstStyle>
            <a:lvl1pPr>
              <a:buNone/>
              <a:defRPr sz="1400" b="1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Master section I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75914" y="2214281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Master section II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75914" y="3021105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Master section III, etc.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775914" y="3827929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– once completed, copy and paste slide as needed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775914" y="4634752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– move gray box down to next section, adjust font accordingly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775914" y="5441576"/>
            <a:ext cx="9196196" cy="806824"/>
          </a:xfrm>
          <a:prstGeom prst="roundRect">
            <a:avLst/>
          </a:prstGeom>
        </p:spPr>
        <p:txBody>
          <a:bodyPr lIns="82058" tIns="41029" rIns="82058" bIns="41029" anchor="ctr">
            <a:normAutofit/>
          </a:bodyPr>
          <a:lstStyle>
            <a:lvl1pPr>
              <a:buNone/>
              <a:defRPr sz="1400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Contents/Agenda slide title</a:t>
            </a:r>
          </a:p>
        </p:txBody>
      </p:sp>
    </p:spTree>
    <p:extLst>
      <p:ext uri="{BB962C8B-B14F-4D97-AF65-F5344CB8AC3E}">
        <p14:creationId xmlns:p14="http://schemas.microsoft.com/office/powerpoint/2010/main" val="36456466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/Deliverable Ann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4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martArt Placeholder 18"/>
          <p:cNvSpPr>
            <a:spLocks noGrp="1"/>
          </p:cNvSpPr>
          <p:nvPr>
            <p:ph type="dgm" sz="quarter" idx="20" hasCustomPrompt="1"/>
          </p:nvPr>
        </p:nvSpPr>
        <p:spPr>
          <a:xfrm>
            <a:off x="554184" y="1389521"/>
            <a:ext cx="11064393" cy="826231"/>
          </a:xfrm>
          <a:prstGeom prst="round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>
              <a:buNone/>
              <a:defRPr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`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775914" y="1389529"/>
            <a:ext cx="9199317" cy="806824"/>
          </a:xfrm>
          <a:prstGeom prst="roundRect">
            <a:avLst/>
          </a:prstGeom>
          <a:noFill/>
        </p:spPr>
        <p:txBody>
          <a:bodyPr lIns="82058" tIns="41029" rIns="82058" bIns="41029" anchor="ctr"/>
          <a:lstStyle>
            <a:lvl1pPr>
              <a:buNone/>
              <a:defRPr sz="1400" b="1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ANNEX: section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54183" y="121060"/>
            <a:ext cx="11083635" cy="64128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207995" indent="-207995"/>
            <a:r>
              <a:rPr lang="en-US" sz="2200" b="1" dirty="0">
                <a:solidFill>
                  <a:srgbClr val="2E383E"/>
                </a:solidFill>
                <a:latin typeface="Avenir Book" charset="0"/>
                <a:ea typeface="Avenir Book" charset="0"/>
                <a:cs typeface="Avenir Book" charset="0"/>
              </a:rPr>
              <a:t>Annex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75914" y="2196352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Annex section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75914" y="3003176"/>
            <a:ext cx="9196196" cy="806824"/>
          </a:xfrm>
          <a:prstGeom prst="roundRect">
            <a:avLst/>
          </a:prstGeom>
        </p:spPr>
        <p:txBody>
          <a:bodyPr lIns="82058" tIns="41029" rIns="82058" bIns="41029" anchor="ctr"/>
          <a:lstStyle>
            <a:lvl1pPr>
              <a:buNone/>
              <a:defRPr sz="140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Annex section, etc.</a:t>
            </a:r>
          </a:p>
        </p:txBody>
      </p:sp>
    </p:spTree>
    <p:extLst>
      <p:ext uri="{BB962C8B-B14F-4D97-AF65-F5344CB8AC3E}">
        <p14:creationId xmlns:p14="http://schemas.microsoft.com/office/powerpoint/2010/main" val="184990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4435" y="260354"/>
            <a:ext cx="11523135" cy="925897"/>
          </a:xfrm>
          <a:prstGeom prst="rect">
            <a:avLst/>
          </a:prstGeom>
        </p:spPr>
        <p:txBody>
          <a:bodyPr vert="horz" lIns="91440" tIns="91440" rIns="91440" bIns="91440" rtlCol="0" anchor="ctr" anchorCtr="0">
            <a:noAutofit/>
          </a:bodyPr>
          <a:lstStyle>
            <a:lvl1pPr>
              <a:lnSpc>
                <a:spcPct val="100000"/>
              </a:lnSpc>
              <a:defRPr sz="2667" b="0" i="0" cap="all" baseline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215682" y="1425134"/>
            <a:ext cx="8641887" cy="1235783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01341"/>
            <a:ext cx="12192000" cy="384043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25000"/>
              </a:lnSpc>
              <a:spcAft>
                <a:spcPts val="800"/>
              </a:spcAft>
            </a:pPr>
            <a:endParaRPr lang="en-US" sz="1200" dirty="0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pic>
        <p:nvPicPr>
          <p:cNvPr id="6" name="Picture 5" descr="citiesRIS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311" y="5955362"/>
            <a:ext cx="2304256" cy="40296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215682" y="2901174"/>
            <a:ext cx="8641887" cy="1235783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5" y="1425135"/>
            <a:ext cx="2593213" cy="1235781"/>
          </a:xfrm>
          <a:prstGeom prst="rect">
            <a:avLst/>
          </a:prstGeom>
          <a:solidFill>
            <a:srgbClr val="FFED0F"/>
          </a:solidFill>
        </p:spPr>
        <p:txBody>
          <a:bodyPr anchor="ctr" anchorCtr="1"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lang="en-US" sz="2133" b="1" i="0" kern="1200" dirty="0" smtClean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4436" y="2901175"/>
            <a:ext cx="2593213" cy="1235781"/>
          </a:xfrm>
          <a:prstGeom prst="rect">
            <a:avLst/>
          </a:prstGeom>
          <a:solidFill>
            <a:srgbClr val="FFED0F"/>
          </a:solidFill>
        </p:spPr>
        <p:txBody>
          <a:bodyPr anchor="ctr" anchorCtr="1">
            <a:noAutofit/>
          </a:bodyPr>
          <a:lstStyle>
            <a:lvl1pPr marL="228589" marR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33" b="1" i="0" kern="1200" dirty="0" smtClean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215860" y="4370409"/>
            <a:ext cx="8641887" cy="1235783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34615" y="4370410"/>
            <a:ext cx="2593213" cy="1235781"/>
          </a:xfrm>
          <a:prstGeom prst="rect">
            <a:avLst/>
          </a:prstGeom>
          <a:solidFill>
            <a:srgbClr val="FFED0F"/>
          </a:solidFill>
        </p:spPr>
        <p:txBody>
          <a:bodyPr anchor="ctr" anchorCtr="1">
            <a:noAutofit/>
          </a:bodyPr>
          <a:lstStyle>
            <a:lvl1pPr marL="228589" marR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33" b="1" i="0" kern="1200" dirty="0" smtClean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1600292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884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660075" y="5672557"/>
            <a:ext cx="6982651" cy="660976"/>
          </a:xfrm>
          <a:prstGeom prst="roundRect">
            <a:avLst/>
          </a:prstGeom>
          <a:noFill/>
          <a:ln w="19050">
            <a:solidFill>
              <a:srgbClr val="52247F"/>
            </a:solidFill>
          </a:ln>
        </p:spPr>
        <p:txBody>
          <a:bodyPr lIns="82058" tIns="82058" rIns="82058" bIns="82058" anchor="ctr"/>
          <a:lstStyle>
            <a:lvl1pPr marL="0" indent="0" algn="ctr">
              <a:buNone/>
              <a:defRPr sz="1400"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Master takeaway/transition. DO NOT SIMPLY RESTATE TITLE OR SUBTITLE. Box always rests on bottom margin.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54243" y="1008531"/>
            <a:ext cx="11066696" cy="4523567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 sz="1400"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91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ext +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4" name="Object 13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35"/>
          </p:nvPr>
        </p:nvSpPr>
        <p:spPr>
          <a:xfrm>
            <a:off x="554245" y="1008557"/>
            <a:ext cx="5315887" cy="46030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ctr">
              <a:buNone/>
              <a:defRPr sz="1400"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Header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54243" y="1549540"/>
            <a:ext cx="5302829" cy="0"/>
          </a:xfrm>
          <a:prstGeom prst="line">
            <a:avLst/>
          </a:prstGeom>
          <a:ln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54245" y="1644573"/>
            <a:ext cx="5315887" cy="4688961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 sz="1400"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38"/>
          </p:nvPr>
        </p:nvSpPr>
        <p:spPr>
          <a:xfrm>
            <a:off x="6339840" y="1009149"/>
            <a:ext cx="5297595" cy="46030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ctr">
              <a:buNone/>
              <a:defRPr sz="1400"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Header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339838" y="1550132"/>
            <a:ext cx="52975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9"/>
          <p:cNvSpPr>
            <a:spLocks noGrp="1"/>
          </p:cNvSpPr>
          <p:nvPr>
            <p:ph type="body" sz="quarter" idx="39"/>
          </p:nvPr>
        </p:nvSpPr>
        <p:spPr>
          <a:xfrm>
            <a:off x="6339840" y="1645164"/>
            <a:ext cx="5297595" cy="4688961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 sz="1400"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5830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Text +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9" name="Object 18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35"/>
          </p:nvPr>
        </p:nvSpPr>
        <p:spPr>
          <a:xfrm>
            <a:off x="554440" y="1008557"/>
            <a:ext cx="3440160" cy="496559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ctr">
              <a:buNone/>
              <a:defRPr sz="1400"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Header text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36"/>
          </p:nvPr>
        </p:nvSpPr>
        <p:spPr>
          <a:xfrm>
            <a:off x="8180142" y="1009213"/>
            <a:ext cx="3458253" cy="496559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ctr">
              <a:buNone/>
              <a:defRPr sz="1400" b="1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Header text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54243" y="1549750"/>
            <a:ext cx="3418632" cy="0"/>
          </a:xfrm>
          <a:prstGeom prst="line">
            <a:avLst/>
          </a:prstGeom>
          <a:ln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199944" y="1549750"/>
            <a:ext cx="3418632" cy="0"/>
          </a:xfrm>
          <a:prstGeom prst="line">
            <a:avLst/>
          </a:prstGeom>
          <a:ln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54243" y="1655690"/>
            <a:ext cx="3440160" cy="4666674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9"/>
          </p:nvPr>
        </p:nvSpPr>
        <p:spPr>
          <a:xfrm>
            <a:off x="8197273" y="1667451"/>
            <a:ext cx="3440160" cy="4666674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40"/>
          </p:nvPr>
        </p:nvSpPr>
        <p:spPr>
          <a:xfrm>
            <a:off x="4389336" y="1008064"/>
            <a:ext cx="3440160" cy="496559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ctr">
              <a:buNone/>
              <a:defRPr sz="1400"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Header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89139" y="1549257"/>
            <a:ext cx="3418632" cy="0"/>
          </a:xfrm>
          <a:prstGeom prst="line">
            <a:avLst/>
          </a:prstGeom>
          <a:ln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9"/>
          <p:cNvSpPr>
            <a:spLocks noGrp="1"/>
          </p:cNvSpPr>
          <p:nvPr>
            <p:ph type="body" sz="quarter" idx="41"/>
          </p:nvPr>
        </p:nvSpPr>
        <p:spPr>
          <a:xfrm>
            <a:off x="4389139" y="1655197"/>
            <a:ext cx="3440160" cy="4666674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34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9" name="Object 18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554184" y="1008557"/>
            <a:ext cx="2992609" cy="702347"/>
          </a:xfrm>
          <a:prstGeom prst="homePlate">
            <a:avLst>
              <a:gd name="adj" fmla="val 24472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3435895" y="1008557"/>
            <a:ext cx="2770940" cy="702347"/>
          </a:xfrm>
          <a:prstGeom prst="chevron">
            <a:avLst>
              <a:gd name="adj" fmla="val 2447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6095939" y="1008557"/>
            <a:ext cx="2770940" cy="702347"/>
          </a:xfrm>
          <a:prstGeom prst="chevron">
            <a:avLst>
              <a:gd name="adj" fmla="val 2447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8755983" y="1008557"/>
            <a:ext cx="2770940" cy="702347"/>
          </a:xfrm>
          <a:prstGeom prst="chevron">
            <a:avLst>
              <a:gd name="adj" fmla="val 2447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38331" y="1815370"/>
            <a:ext cx="2553540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50"/>
          </p:nvPr>
        </p:nvSpPr>
        <p:spPr>
          <a:xfrm>
            <a:off x="3420542" y="1829407"/>
            <a:ext cx="2553540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51"/>
          </p:nvPr>
        </p:nvSpPr>
        <p:spPr>
          <a:xfrm>
            <a:off x="6096001" y="1829407"/>
            <a:ext cx="2553540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52"/>
          </p:nvPr>
        </p:nvSpPr>
        <p:spPr>
          <a:xfrm>
            <a:off x="8784963" y="1829407"/>
            <a:ext cx="2553540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12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9" name="Object 18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775915" y="1008557"/>
            <a:ext cx="2216703" cy="699187"/>
          </a:xfrm>
          <a:prstGeom prst="homePlate">
            <a:avLst>
              <a:gd name="adj" fmla="val 17178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2881721" y="1008557"/>
            <a:ext cx="2216764" cy="699187"/>
          </a:xfrm>
          <a:prstGeom prst="chevron">
            <a:avLst>
              <a:gd name="adj" fmla="val 1900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56" hasCustomPrompt="1"/>
          </p:nvPr>
        </p:nvSpPr>
        <p:spPr>
          <a:xfrm>
            <a:off x="4987589" y="1008557"/>
            <a:ext cx="2216764" cy="699187"/>
          </a:xfrm>
          <a:prstGeom prst="chevron">
            <a:avLst>
              <a:gd name="adj" fmla="val 1900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75913" y="1815370"/>
            <a:ext cx="1995033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63" hasCustomPrompt="1"/>
          </p:nvPr>
        </p:nvSpPr>
        <p:spPr>
          <a:xfrm>
            <a:off x="7093457" y="1008530"/>
            <a:ext cx="2216764" cy="699187"/>
          </a:xfrm>
          <a:prstGeom prst="chevron">
            <a:avLst>
              <a:gd name="adj" fmla="val 1900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64" hasCustomPrompt="1"/>
          </p:nvPr>
        </p:nvSpPr>
        <p:spPr>
          <a:xfrm>
            <a:off x="9199385" y="1008530"/>
            <a:ext cx="2216764" cy="699187"/>
          </a:xfrm>
          <a:prstGeom prst="chevron">
            <a:avLst>
              <a:gd name="adj" fmla="val 19003"/>
            </a:avLst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65"/>
          </p:nvPr>
        </p:nvSpPr>
        <p:spPr>
          <a:xfrm>
            <a:off x="2881781" y="1829407"/>
            <a:ext cx="1995033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66"/>
          </p:nvPr>
        </p:nvSpPr>
        <p:spPr>
          <a:xfrm>
            <a:off x="4998733" y="1829407"/>
            <a:ext cx="1995033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67"/>
          </p:nvPr>
        </p:nvSpPr>
        <p:spPr>
          <a:xfrm>
            <a:off x="7148934" y="1829407"/>
            <a:ext cx="1995033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68"/>
          </p:nvPr>
        </p:nvSpPr>
        <p:spPr>
          <a:xfrm>
            <a:off x="9265886" y="1829407"/>
            <a:ext cx="1995033" cy="4504719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20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Row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4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59" hasCustomPrompt="1"/>
          </p:nvPr>
        </p:nvSpPr>
        <p:spPr>
          <a:xfrm>
            <a:off x="554568" y="5263326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61"/>
          </p:nvPr>
        </p:nvSpPr>
        <p:spPr>
          <a:xfrm>
            <a:off x="3103774" y="5284081"/>
            <a:ext cx="8533983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62" hasCustomPrompt="1"/>
          </p:nvPr>
        </p:nvSpPr>
        <p:spPr>
          <a:xfrm>
            <a:off x="554568" y="4203709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63"/>
          </p:nvPr>
        </p:nvSpPr>
        <p:spPr>
          <a:xfrm>
            <a:off x="3086516" y="4203709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64" hasCustomPrompt="1"/>
          </p:nvPr>
        </p:nvSpPr>
        <p:spPr>
          <a:xfrm>
            <a:off x="554568" y="3144093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65"/>
          </p:nvPr>
        </p:nvSpPr>
        <p:spPr>
          <a:xfrm>
            <a:off x="3086516" y="3144092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554568" y="2084476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67"/>
          </p:nvPr>
        </p:nvSpPr>
        <p:spPr>
          <a:xfrm>
            <a:off x="3086516" y="2084476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68" hasCustomPrompt="1"/>
          </p:nvPr>
        </p:nvSpPr>
        <p:spPr>
          <a:xfrm>
            <a:off x="554568" y="1008063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69"/>
          </p:nvPr>
        </p:nvSpPr>
        <p:spPr>
          <a:xfrm>
            <a:off x="3086516" y="1008063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907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Row Boxes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6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59" hasCustomPrompt="1"/>
          </p:nvPr>
        </p:nvSpPr>
        <p:spPr>
          <a:xfrm>
            <a:off x="554568" y="5425281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61"/>
          </p:nvPr>
        </p:nvSpPr>
        <p:spPr>
          <a:xfrm>
            <a:off x="3103774" y="5446036"/>
            <a:ext cx="8533983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Text Placeholder 14"/>
          <p:cNvSpPr>
            <a:spLocks noGrp="1"/>
          </p:cNvSpPr>
          <p:nvPr>
            <p:ph type="body" sz="quarter" idx="62" hasCustomPrompt="1"/>
          </p:nvPr>
        </p:nvSpPr>
        <p:spPr>
          <a:xfrm>
            <a:off x="554568" y="4457103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63"/>
          </p:nvPr>
        </p:nvSpPr>
        <p:spPr>
          <a:xfrm>
            <a:off x="3086516" y="4457103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Placeholder 14"/>
          <p:cNvSpPr>
            <a:spLocks noGrp="1"/>
          </p:cNvSpPr>
          <p:nvPr>
            <p:ph type="body" sz="quarter" idx="64" hasCustomPrompt="1"/>
          </p:nvPr>
        </p:nvSpPr>
        <p:spPr>
          <a:xfrm>
            <a:off x="554568" y="3488926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65"/>
          </p:nvPr>
        </p:nvSpPr>
        <p:spPr>
          <a:xfrm>
            <a:off x="3086516" y="3488925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4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554568" y="2520748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67"/>
          </p:nvPr>
        </p:nvSpPr>
        <p:spPr>
          <a:xfrm>
            <a:off x="3086516" y="2520748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68" hasCustomPrompt="1"/>
          </p:nvPr>
        </p:nvSpPr>
        <p:spPr>
          <a:xfrm>
            <a:off x="554568" y="1552570"/>
            <a:ext cx="2398089" cy="908844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text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69"/>
          </p:nvPr>
        </p:nvSpPr>
        <p:spPr>
          <a:xfrm>
            <a:off x="3086516" y="1552570"/>
            <a:ext cx="8515125" cy="888088"/>
          </a:xfrm>
          <a:prstGeom prst="rect">
            <a:avLst/>
          </a:prstGeom>
          <a:noFill/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293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2E383E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0" hasCustomPrompt="1"/>
          </p:nvPr>
        </p:nvSpPr>
        <p:spPr>
          <a:xfrm>
            <a:off x="3103743" y="1008063"/>
            <a:ext cx="8534015" cy="409279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buNone/>
              <a:defRPr b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Master header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103777" y="1498615"/>
            <a:ext cx="8534367" cy="0"/>
          </a:xfrm>
          <a:prstGeom prst="line">
            <a:avLst/>
          </a:prstGeom>
          <a:ln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87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27" name="SmartArt Placeholder 26"/>
          <p:cNvSpPr>
            <a:spLocks noGrp="1"/>
          </p:cNvSpPr>
          <p:nvPr>
            <p:ph type="dgm" sz="quarter" idx="18" hasCustomPrompt="1"/>
          </p:nvPr>
        </p:nvSpPr>
        <p:spPr>
          <a:xfrm>
            <a:off x="1662546" y="1143026"/>
            <a:ext cx="8866909" cy="4639235"/>
          </a:xfrm>
          <a:prstGeom prst="rect">
            <a:avLst/>
          </a:prstGeom>
          <a:ln w="9525">
            <a:solidFill>
              <a:srgbClr val="2E383E"/>
            </a:solidFill>
          </a:ln>
        </p:spPr>
        <p:txBody>
          <a:bodyPr lIns="82058" tIns="41029" rIns="82058" bIns="41029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`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6096000" y="1143026"/>
            <a:ext cx="0" cy="4639235"/>
          </a:xfrm>
          <a:prstGeom prst="line">
            <a:avLst/>
          </a:prstGeom>
          <a:ln w="9525"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1662546" y="3361790"/>
            <a:ext cx="8866909" cy="0"/>
          </a:xfrm>
          <a:prstGeom prst="line">
            <a:avLst/>
          </a:prstGeom>
          <a:ln w="9525">
            <a:solidFill>
              <a:srgbClr val="2E3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1662546" y="1210262"/>
            <a:ext cx="4433455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4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6096002" y="1210262"/>
            <a:ext cx="4433455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5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1662546" y="3429026"/>
            <a:ext cx="4433455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6096002" y="3429026"/>
            <a:ext cx="4433455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70404" y="2080988"/>
            <a:ext cx="2245379" cy="369455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16475" y="4420915"/>
            <a:ext cx="2353235" cy="369456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49" name="Text Placeholder 42"/>
          <p:cNvSpPr>
            <a:spLocks noGrp="1"/>
          </p:cNvSpPr>
          <p:nvPr>
            <p:ph type="body" sz="quarter" idx="27" hasCustomPrompt="1"/>
          </p:nvPr>
        </p:nvSpPr>
        <p:spPr>
          <a:xfrm>
            <a:off x="1662546" y="5916733"/>
            <a:ext cx="4433455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50" name="Text Placeholder 42"/>
          <p:cNvSpPr>
            <a:spLocks noGrp="1"/>
          </p:cNvSpPr>
          <p:nvPr>
            <p:ph type="body" sz="quarter" idx="28" hasCustomPrompt="1"/>
          </p:nvPr>
        </p:nvSpPr>
        <p:spPr>
          <a:xfrm>
            <a:off x="6188364" y="5916733"/>
            <a:ext cx="4341091" cy="268941"/>
          </a:xfrm>
          <a:prstGeom prst="rect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29" hasCustomPrompt="1"/>
          </p:nvPr>
        </p:nvSpPr>
        <p:spPr>
          <a:xfrm>
            <a:off x="1754910" y="1546437"/>
            <a:ext cx="4248727" cy="1748118"/>
          </a:xfrm>
          <a:prstGeom prst="rect">
            <a:avLst/>
          </a:prstGeom>
        </p:spPr>
        <p:txBody>
          <a:bodyPr lIns="82058" tIns="41029" rIns="82058" bIns="41029"/>
          <a:lstStyle>
            <a:lvl1pPr marL="173038" indent="-173038">
              <a:buFont typeface="Arial" pitchFamily="34" charset="0"/>
              <a:buChar char="•"/>
              <a:defRPr sz="1200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53" name="Text Placeholder 51"/>
          <p:cNvSpPr>
            <a:spLocks noGrp="1"/>
          </p:cNvSpPr>
          <p:nvPr>
            <p:ph type="body" sz="quarter" idx="30" hasCustomPrompt="1"/>
          </p:nvPr>
        </p:nvSpPr>
        <p:spPr>
          <a:xfrm>
            <a:off x="1754910" y="3765202"/>
            <a:ext cx="4248727" cy="1949824"/>
          </a:xfrm>
          <a:prstGeom prst="rect">
            <a:avLst/>
          </a:prstGeom>
        </p:spPr>
        <p:txBody>
          <a:bodyPr lIns="82058" tIns="41029" rIns="82058" bIns="41029"/>
          <a:lstStyle>
            <a:lvl1pPr marL="173038" indent="-173038">
              <a:buFont typeface="Arial" pitchFamily="34" charset="0"/>
              <a:buChar char="•"/>
              <a:defRPr sz="1200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54" name="Text Placeholder 51"/>
          <p:cNvSpPr>
            <a:spLocks noGrp="1"/>
          </p:cNvSpPr>
          <p:nvPr>
            <p:ph type="body" sz="quarter" idx="31" hasCustomPrompt="1"/>
          </p:nvPr>
        </p:nvSpPr>
        <p:spPr>
          <a:xfrm>
            <a:off x="6188365" y="3765202"/>
            <a:ext cx="4248727" cy="1949824"/>
          </a:xfrm>
          <a:prstGeom prst="rect">
            <a:avLst/>
          </a:prstGeom>
        </p:spPr>
        <p:txBody>
          <a:bodyPr lIns="82058" tIns="41029" rIns="82058" bIns="41029"/>
          <a:lstStyle>
            <a:lvl1pPr marL="173038" indent="-173038">
              <a:buFont typeface="Arial" pitchFamily="34" charset="0"/>
              <a:buChar char="•"/>
              <a:defRPr sz="1200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55" name="Text Placeholder 51"/>
          <p:cNvSpPr>
            <a:spLocks noGrp="1"/>
          </p:cNvSpPr>
          <p:nvPr>
            <p:ph type="body" sz="quarter" idx="32" hasCustomPrompt="1"/>
          </p:nvPr>
        </p:nvSpPr>
        <p:spPr>
          <a:xfrm>
            <a:off x="6188365" y="1546437"/>
            <a:ext cx="4248727" cy="1748118"/>
          </a:xfrm>
          <a:prstGeom prst="rect">
            <a:avLst/>
          </a:prstGeom>
        </p:spPr>
        <p:txBody>
          <a:bodyPr lIns="82058" tIns="41029" rIns="82058" bIns="41029"/>
          <a:lstStyle>
            <a:lvl1pPr marL="173038" indent="-173038">
              <a:buFont typeface="Arial" pitchFamily="34" charset="0"/>
              <a:buChar char="•"/>
              <a:defRPr sz="1200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125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ext + Footer +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Object 10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Graph slide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4567" y="1277003"/>
            <a:ext cx="4433455" cy="2017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2E383E"/>
                </a:solidFill>
              </a:defRPr>
            </a:lvl1pPr>
            <a:lvl2pPr marL="767872" indent="-307718">
              <a:defRPr sz="1200"/>
            </a:lvl2pPr>
            <a:lvl3pPr>
              <a:buFont typeface="Courier New" pitchFamily="49" charset="0"/>
              <a:buChar char="o"/>
              <a:defRPr sz="1200"/>
            </a:lvl3pPr>
            <a:lvl4pPr>
              <a:defRPr sz="1200"/>
            </a:lvl4pPr>
          </a:lstStyle>
          <a:p>
            <a:pPr lvl="0"/>
            <a:r>
              <a:rPr lang="en-US" dirty="0"/>
              <a:t>Click to edit Master Graph units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54567" y="1008063"/>
            <a:ext cx="4433455" cy="2017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insert Master Graph title</a:t>
            </a:r>
          </a:p>
        </p:txBody>
      </p:sp>
      <p:sp>
        <p:nvSpPr>
          <p:cNvPr id="14" name="SmartArt Placeholder 12"/>
          <p:cNvSpPr>
            <a:spLocks noGrp="1"/>
          </p:cNvSpPr>
          <p:nvPr>
            <p:ph type="dgm" sz="quarter" idx="20" hasCustomPrompt="1"/>
          </p:nvPr>
        </p:nvSpPr>
        <p:spPr>
          <a:xfrm rot="5400000">
            <a:off x="5362903" y="3260692"/>
            <a:ext cx="3577155" cy="443645"/>
          </a:xfrm>
          <a:prstGeom prst="triangle">
            <a:avLst>
              <a:gd name="adj" fmla="val 50232"/>
            </a:avLst>
          </a:prstGeom>
          <a:solidFill>
            <a:srgbClr val="52247F"/>
          </a:solidFill>
        </p:spPr>
        <p:txBody>
          <a:bodyPr lIns="82058" tIns="41029" rIns="82058" bIns="41029"/>
          <a:lstStyle>
            <a:lvl1pPr>
              <a:defRPr lang="en-US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`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7554899" y="1008064"/>
            <a:ext cx="4083496" cy="5303090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just">
              <a:buFont typeface="Arial" pitchFamily="34" charset="0"/>
              <a:buNone/>
              <a:tabLst>
                <a:tab pos="3894918" algn="l"/>
              </a:tabLst>
              <a:defRPr sz="1400" baseline="0">
                <a:solidFill>
                  <a:srgbClr val="2E383E"/>
                </a:solidFill>
              </a:defRPr>
            </a:lvl1pPr>
            <a:lvl2pPr algn="just">
              <a:tabLst>
                <a:tab pos="3894918" algn="l"/>
              </a:tabLst>
              <a:defRPr sz="1200"/>
            </a:lvl2pPr>
            <a:lvl3pPr algn="just">
              <a:buFont typeface="Courier New" pitchFamily="49" charset="0"/>
              <a:buChar char="o"/>
              <a:tabLst>
                <a:tab pos="3894918" algn="l"/>
              </a:tabLst>
              <a:defRPr sz="1200"/>
            </a:lvl3pPr>
            <a:lvl4pPr algn="just">
              <a:tabLst>
                <a:tab pos="3894918" algn="l"/>
              </a:tabLst>
              <a:defRPr sz="1200"/>
            </a:lvl4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23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4435" y="260354"/>
            <a:ext cx="11523135" cy="925897"/>
          </a:xfrm>
          <a:prstGeom prst="rect">
            <a:avLst/>
          </a:prstGeom>
        </p:spPr>
        <p:txBody>
          <a:bodyPr vert="horz" lIns="91440" tIns="91440" rIns="91440" bIns="91440" rtlCol="0" anchor="ctr" anchorCtr="0">
            <a:noAutofit/>
          </a:bodyPr>
          <a:lstStyle>
            <a:lvl1pPr>
              <a:lnSpc>
                <a:spcPct val="100000"/>
              </a:lnSpc>
              <a:defRPr sz="2667" b="0" i="0" cap="all" baseline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215682" y="1425134"/>
            <a:ext cx="8641887" cy="2020609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01341"/>
            <a:ext cx="12192000" cy="384043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25000"/>
              </a:lnSpc>
              <a:spcAft>
                <a:spcPts val="800"/>
              </a:spcAft>
            </a:pPr>
            <a:endParaRPr lang="en-US" sz="1200" dirty="0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pic>
        <p:nvPicPr>
          <p:cNvPr id="6" name="Picture 5" descr="citiesRIS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311" y="5955362"/>
            <a:ext cx="2304256" cy="40296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215681" y="3698620"/>
            <a:ext cx="8641887" cy="2020609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5" y="1425134"/>
            <a:ext cx="2593213" cy="2020609"/>
          </a:xfrm>
          <a:prstGeom prst="rect">
            <a:avLst/>
          </a:prstGeom>
          <a:solidFill>
            <a:srgbClr val="14A3FF"/>
          </a:solidFill>
        </p:spPr>
        <p:txBody>
          <a:bodyPr anchor="ctr" anchorCtr="1"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lang="en-US" sz="2133" b="1" i="0" kern="1200" dirty="0" smtClean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4435" y="3698620"/>
            <a:ext cx="2593213" cy="2020609"/>
          </a:xfrm>
          <a:prstGeom prst="rect">
            <a:avLst/>
          </a:prstGeom>
          <a:solidFill>
            <a:srgbClr val="14A3FF"/>
          </a:solidFill>
        </p:spPr>
        <p:txBody>
          <a:bodyPr anchor="ctr" anchorCtr="1">
            <a:noAutofit/>
          </a:bodyPr>
          <a:lstStyle>
            <a:lvl1pPr marL="228589" marR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33" b="1" i="0" kern="1200" dirty="0" smtClean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2546560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Arrows (Desce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Object 10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54567" y="1008064"/>
            <a:ext cx="11066696" cy="970809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just">
              <a:buFont typeface="Arial" pitchFamily="34" charset="0"/>
              <a:buNone/>
              <a:tabLst>
                <a:tab pos="3894918" algn="l"/>
              </a:tabLst>
              <a:defRPr sz="1400">
                <a:solidFill>
                  <a:srgbClr val="2E383E"/>
                </a:solidFill>
              </a:defRPr>
            </a:lvl1pPr>
            <a:lvl2pPr algn="just">
              <a:tabLst>
                <a:tab pos="3894918" algn="l"/>
              </a:tabLst>
              <a:defRPr sz="1200"/>
            </a:lvl2pPr>
            <a:lvl3pPr algn="just">
              <a:buFont typeface="Courier New" pitchFamily="49" charset="0"/>
              <a:buChar char="o"/>
              <a:tabLst>
                <a:tab pos="3894918" algn="l"/>
              </a:tabLst>
              <a:defRPr sz="1200"/>
            </a:lvl3pPr>
            <a:lvl4pPr algn="just">
              <a:tabLst>
                <a:tab pos="3894918" algn="l"/>
              </a:tabLst>
              <a:defRPr sz="1200"/>
            </a:lvl4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SmartArt Placeholder 14"/>
          <p:cNvSpPr>
            <a:spLocks noGrp="1"/>
          </p:cNvSpPr>
          <p:nvPr>
            <p:ph type="dgm" sz="quarter" idx="19" hasCustomPrompt="1"/>
          </p:nvPr>
        </p:nvSpPr>
        <p:spPr>
          <a:xfrm rot="10800000">
            <a:off x="5320095" y="2299460"/>
            <a:ext cx="1440917" cy="639926"/>
          </a:xfrm>
          <a:prstGeom prst="upArrow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`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554243" y="3186957"/>
            <a:ext cx="11066696" cy="995041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just">
              <a:buFont typeface="Arial" pitchFamily="34" charset="0"/>
              <a:buNone/>
              <a:tabLst>
                <a:tab pos="3894918" algn="l"/>
              </a:tabLst>
              <a:defRPr sz="1400">
                <a:solidFill>
                  <a:srgbClr val="2E383E"/>
                </a:solidFill>
              </a:defRPr>
            </a:lvl1pPr>
            <a:lvl2pPr algn="just">
              <a:tabLst>
                <a:tab pos="3894918" algn="l"/>
              </a:tabLst>
              <a:defRPr sz="1200"/>
            </a:lvl2pPr>
            <a:lvl3pPr algn="just">
              <a:buFont typeface="Courier New" pitchFamily="49" charset="0"/>
              <a:buChar char="o"/>
              <a:tabLst>
                <a:tab pos="3894918" algn="l"/>
              </a:tabLst>
              <a:defRPr sz="1200"/>
            </a:lvl3pPr>
            <a:lvl4pPr algn="just">
              <a:tabLst>
                <a:tab pos="3894918" algn="l"/>
              </a:tabLst>
              <a:defRPr sz="1200"/>
            </a:lvl4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SmartArt Placeholder 14"/>
          <p:cNvSpPr>
            <a:spLocks noGrp="1"/>
          </p:cNvSpPr>
          <p:nvPr>
            <p:ph type="dgm" sz="quarter" idx="21" hasCustomPrompt="1"/>
          </p:nvPr>
        </p:nvSpPr>
        <p:spPr>
          <a:xfrm rot="10800000">
            <a:off x="5320095" y="4477568"/>
            <a:ext cx="1440917" cy="639926"/>
          </a:xfrm>
          <a:prstGeom prst="upArrow">
            <a:avLst/>
          </a:prstGeom>
          <a:solidFill>
            <a:srgbClr val="52247F"/>
          </a:solidFill>
        </p:spPr>
        <p:txBody>
          <a:bodyPr lIns="82058" tIns="41029" rIns="82058" bIns="41029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`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554243" y="5325050"/>
            <a:ext cx="11066696" cy="995041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just">
              <a:buFont typeface="Arial" pitchFamily="34" charset="0"/>
              <a:buNone/>
              <a:tabLst>
                <a:tab pos="3894918" algn="l"/>
              </a:tabLst>
              <a:defRPr sz="1400">
                <a:solidFill>
                  <a:srgbClr val="2E383E"/>
                </a:solidFill>
              </a:defRPr>
            </a:lvl1pPr>
            <a:lvl2pPr algn="just">
              <a:tabLst>
                <a:tab pos="3894918" algn="l"/>
              </a:tabLst>
              <a:defRPr sz="1200"/>
            </a:lvl2pPr>
            <a:lvl3pPr algn="just">
              <a:buFont typeface="Courier New" pitchFamily="49" charset="0"/>
              <a:buChar char="o"/>
              <a:tabLst>
                <a:tab pos="3894918" algn="l"/>
              </a:tabLst>
              <a:defRPr sz="1200"/>
            </a:lvl3pPr>
            <a:lvl4pPr algn="just">
              <a:tabLst>
                <a:tab pos="3894918" algn="l"/>
              </a:tabLst>
              <a:defRPr sz="1200"/>
            </a:lvl4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80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134471"/>
            <a:ext cx="11083636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cap="none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4567" y="1008064"/>
            <a:ext cx="11083636" cy="1779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i="1" baseline="0">
                <a:solidFill>
                  <a:srgbClr val="2E383E"/>
                </a:solidFill>
              </a:defRPr>
            </a:lvl1pPr>
          </a:lstStyle>
          <a:p>
            <a:pPr lvl="0"/>
            <a:r>
              <a:rPr lang="en-US" dirty="0"/>
              <a:t>Click to insert Master slide subtitle – a subtitle is rarely used and NEVER appears with a takeaway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54243" y="1330700"/>
            <a:ext cx="11066696" cy="4972001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defRPr>
                <a:solidFill>
                  <a:srgbClr val="2E383E"/>
                </a:solidFill>
              </a:defRPr>
            </a:lvl1pPr>
            <a:lvl2pPr marL="347663" indent="-174625">
              <a:defRPr sz="1200">
                <a:solidFill>
                  <a:srgbClr val="2E383E"/>
                </a:solidFill>
              </a:defRPr>
            </a:lvl2pPr>
            <a:lvl3pPr marL="509588" indent="-161925">
              <a:defRPr sz="1200">
                <a:solidFill>
                  <a:srgbClr val="2E383E"/>
                </a:solidFill>
              </a:defRPr>
            </a:lvl3pPr>
            <a:lvl4pPr marL="682625" indent="-173038">
              <a:defRPr sz="1200">
                <a:solidFill>
                  <a:srgbClr val="2E383E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554567" y="6446488"/>
            <a:ext cx="1005242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00" baseline="0">
                <a:solidFill>
                  <a:srgbClr val="2E383E"/>
                </a:solidFill>
              </a:defRPr>
            </a:lvl1pPr>
          </a:lstStyle>
          <a:p>
            <a:r>
              <a:rPr lang="en-US" dirty="0"/>
              <a:t>Click to edit Master footer. This space is reserved for footnotes and sources only, and cannot be expanded beyond its current size. SOURCE::</a:t>
            </a:r>
            <a:r>
              <a:rPr lang="en-US" dirty="0" err="1"/>
              <a:t>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30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E29B07-52A1-4E2F-B2C7-0CAFBABC7E90}" type="datetimeFigureOut">
              <a:rPr lang="en-US" smtClean="0">
                <a:solidFill>
                  <a:srgbClr val="000000"/>
                </a:solidFill>
              </a:rPr>
              <a:pPr/>
              <a:t>9/28/20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04027C5-81D6-40D1-8CEA-8921B513BA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22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E29B07-52A1-4E2F-B2C7-0CAFBABC7E90}" type="datetimeFigureOut">
              <a:rPr lang="en-US" smtClean="0">
                <a:solidFill>
                  <a:srgbClr val="000000"/>
                </a:solidFill>
              </a:rPr>
              <a:pPr/>
              <a:t>9/28/20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04027C5-81D6-40D1-8CEA-8921B513BA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032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/Deliverable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217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4435" y="260354"/>
            <a:ext cx="11523135" cy="925897"/>
          </a:xfrm>
          <a:prstGeom prst="rect">
            <a:avLst/>
          </a:prstGeom>
        </p:spPr>
        <p:txBody>
          <a:bodyPr vert="horz" lIns="91440" tIns="91440" rIns="91440" bIns="91440" rtlCol="0" anchor="ctr" anchorCtr="0">
            <a:noAutofit/>
          </a:bodyPr>
          <a:lstStyle>
            <a:lvl1pPr>
              <a:lnSpc>
                <a:spcPct val="100000"/>
              </a:lnSpc>
              <a:defRPr sz="2667" b="0" i="0" cap="all" baseline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215682" y="1425134"/>
            <a:ext cx="8641887" cy="1235783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01341"/>
            <a:ext cx="12192000" cy="384043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25000"/>
              </a:lnSpc>
              <a:spcAft>
                <a:spcPts val="800"/>
              </a:spcAft>
            </a:pPr>
            <a:endParaRPr lang="en-US" sz="1200" dirty="0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pic>
        <p:nvPicPr>
          <p:cNvPr id="6" name="Picture 5" descr="citiesRIS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311" y="5955362"/>
            <a:ext cx="2304256" cy="40296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215682" y="2901174"/>
            <a:ext cx="8641887" cy="1235783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5" y="1425135"/>
            <a:ext cx="2593213" cy="1235781"/>
          </a:xfrm>
          <a:prstGeom prst="rect">
            <a:avLst/>
          </a:prstGeom>
          <a:solidFill>
            <a:srgbClr val="14A3FF"/>
          </a:solidFill>
        </p:spPr>
        <p:txBody>
          <a:bodyPr anchor="ctr" anchorCtr="1"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lang="en-US" sz="2133" b="1" i="0" kern="1200" dirty="0" smtClean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4436" y="2901175"/>
            <a:ext cx="2593213" cy="1235781"/>
          </a:xfrm>
          <a:prstGeom prst="rect">
            <a:avLst/>
          </a:prstGeom>
          <a:solidFill>
            <a:srgbClr val="14A3FF"/>
          </a:solidFill>
        </p:spPr>
        <p:txBody>
          <a:bodyPr anchor="ctr" anchorCtr="1">
            <a:noAutofit/>
          </a:bodyPr>
          <a:lstStyle>
            <a:lvl1pPr marL="228589" marR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33" b="1" i="0" kern="1200" dirty="0" smtClean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215860" y="4370409"/>
            <a:ext cx="8641887" cy="1235783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34615" y="4370410"/>
            <a:ext cx="2593213" cy="1235781"/>
          </a:xfrm>
          <a:prstGeom prst="rect">
            <a:avLst/>
          </a:prstGeom>
          <a:solidFill>
            <a:srgbClr val="14A3FF"/>
          </a:solidFill>
        </p:spPr>
        <p:txBody>
          <a:bodyPr anchor="ctr" anchorCtr="1">
            <a:noAutofit/>
          </a:bodyPr>
          <a:lstStyle>
            <a:lvl1pPr marL="228589" marR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33" b="1" i="0" kern="1200" dirty="0" smtClean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2650964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4435" y="260354"/>
            <a:ext cx="11523135" cy="925897"/>
          </a:xfrm>
          <a:prstGeom prst="rect">
            <a:avLst/>
          </a:prstGeom>
        </p:spPr>
        <p:txBody>
          <a:bodyPr vert="horz" lIns="91440" tIns="91440" rIns="91440" bIns="91440" rtlCol="0" anchor="ctr" anchorCtr="0">
            <a:noAutofit/>
          </a:bodyPr>
          <a:lstStyle>
            <a:lvl1pPr>
              <a:lnSpc>
                <a:spcPct val="100000"/>
              </a:lnSpc>
              <a:defRPr sz="2667" b="0" i="0" cap="all" baseline="0">
                <a:solidFill>
                  <a:srgbClr val="202020"/>
                </a:solidFill>
                <a:latin typeface="Gilroy ExtraBold"/>
                <a:ea typeface="Gill Sans MT" charset="0"/>
                <a:cs typeface="Gilro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6" y="2111379"/>
            <a:ext cx="5473533" cy="3843983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01341"/>
            <a:ext cx="12192000" cy="384043"/>
          </a:xfrm>
          <a:prstGeom prst="rect">
            <a:avLst/>
          </a:prstGeom>
          <a:solidFill>
            <a:srgbClr val="FFE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25000"/>
              </a:lnSpc>
              <a:spcAft>
                <a:spcPts val="800"/>
              </a:spcAft>
            </a:pPr>
            <a:endParaRPr lang="en-US" sz="1200" dirty="0">
              <a:solidFill>
                <a:srgbClr val="FFFFFF"/>
              </a:solidFill>
              <a:ea typeface="Gill Sans MT" charset="0"/>
              <a:cs typeface="Gill Sans MT" charset="0"/>
            </a:endParaRPr>
          </a:p>
        </p:txBody>
      </p:sp>
      <p:pic>
        <p:nvPicPr>
          <p:cNvPr id="6" name="Picture 5" descr="citiesRIS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311" y="5955362"/>
            <a:ext cx="2304256" cy="402965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5" y="1425134"/>
            <a:ext cx="5473533" cy="543231"/>
          </a:xfrm>
          <a:prstGeom prst="rect">
            <a:avLst/>
          </a:prstGeom>
          <a:solidFill>
            <a:srgbClr val="FFED0F"/>
          </a:solidFill>
        </p:spPr>
        <p:txBody>
          <a:bodyPr anchor="ctr" anchorCtr="1"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lang="en-US" sz="2133" b="1" i="0" kern="1200" dirty="0" smtClean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376100" y="1425134"/>
            <a:ext cx="5473533" cy="543231"/>
          </a:xfrm>
          <a:prstGeom prst="rect">
            <a:avLst/>
          </a:prstGeom>
          <a:solidFill>
            <a:srgbClr val="FFED0F"/>
          </a:solidFill>
        </p:spPr>
        <p:txBody>
          <a:bodyPr anchor="ctr" anchorCtr="1"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lang="en-US" sz="2133" b="1" i="0" kern="1200" dirty="0" smtClean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94988" indent="0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None/>
              <a:defRPr lang="en-US" sz="1867" b="1" i="0" kern="1200" dirty="0" smtClean="0">
                <a:solidFill>
                  <a:schemeClr val="accent4"/>
                </a:solidFill>
                <a:latin typeface="Gilroy ExtraBold" charset="0"/>
                <a:ea typeface="Gilroy ExtraBold" charset="0"/>
                <a:cs typeface="Gilroy ExtraBold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125000"/>
              </a:lnSpc>
              <a:spcBef>
                <a:spcPts val="1001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HEADING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376100" y="2111379"/>
            <a:ext cx="5473533" cy="3843983"/>
          </a:xfrm>
          <a:prstGeom prst="rect">
            <a:avLst/>
          </a:prstGeom>
        </p:spPr>
        <p:txBody>
          <a:bodyPr>
            <a:noAutofit/>
          </a:bodyPr>
          <a:lstStyle>
            <a:lvl1pPr marL="143992" indent="-143992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defRPr lang="en-US" sz="2133" b="0" i="0" kern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228589" indent="-228589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Font typeface="Arial" charset="0"/>
              <a:buChar char="•"/>
              <a:defRPr lang="en-US" sz="1600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575971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Courier New" charset="0"/>
              <a:buChar char="o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15960" indent="-380982" algn="l" defTabSz="914354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400"/>
              </a:spcAft>
              <a:buSzPct val="80000"/>
              <a:buFont typeface="Arial" charset="0"/>
              <a:buChar char="•"/>
              <a:defRPr lang="en-US" sz="1867" b="0" i="0" kern="1200" dirty="0" smtClean="0">
                <a:solidFill>
                  <a:schemeClr val="accent4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2133"/>
            </a:lvl5pPr>
          </a:lstStyle>
          <a:p>
            <a:pPr marL="228589" lvl="0" indent="-228589" algn="l" defTabSz="914354" rtl="0" eaLnBrk="1" latinLnBrk="0" hangingPunct="1">
              <a:lnSpc>
                <a:spcPct val="125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75684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image" Target="../media/image7.emf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oleObject" Target="../embeddings/oleObject2.bin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vmlDrawing" Target="../drawings/vmlDrawing2.v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.vml"/><Relationship Id="rId7" Type="http://schemas.openxmlformats.org/officeDocument/2006/relationships/image" Target="../media/image16.tif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5.bin"/><Relationship Id="rId4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vmlDrawing" Target="../drawings/vmlDrawing7.v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15.emf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oleObject" Target="../embeddings/oleObject7.bin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17.tif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vmlDrawing" Target="../drawings/vmlDrawing22.vml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5.emf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oleObject" Target="../embeddings/oleObject22.bin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ags" Target="../tags/tag23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image" Target="../media/image17.tif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7.v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7.bin"/><Relationship Id="rId4" Type="http://schemas.openxmlformats.org/officeDocument/2006/relationships/tags" Target="../tags/tag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34435" y="1408387"/>
            <a:ext cx="11523135" cy="4414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43992" lvl="0" indent="-143992" algn="l" defTabSz="91435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BULLET</a:t>
            </a:r>
          </a:p>
          <a:p>
            <a:pPr marL="488376" lvl="1" indent="-143992" algn="l" defTabSz="91435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Sub-bullet</a:t>
            </a:r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334435" y="260352"/>
            <a:ext cx="11523135" cy="926400"/>
          </a:xfrm>
          <a:prstGeom prst="rect">
            <a:avLst/>
          </a:prstGeom>
        </p:spPr>
        <p:txBody>
          <a:bodyPr vert="horz" lIns="91440" tIns="91440" rIns="91440" bIns="9144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626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773" r:id="rId20"/>
  </p:sldLayoutIdLst>
  <p:hf hdr="0" ftr="0" dt="0"/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lang="en-US" sz="2667" b="0" i="0" kern="1200" cap="all" spc="121" baseline="0" dirty="0">
          <a:solidFill>
            <a:srgbClr val="202020"/>
          </a:solidFill>
          <a:latin typeface="Gilroy ExtraBold"/>
          <a:ea typeface="Gill Sans MT" charset="0"/>
          <a:cs typeface="Gilroy ExtraBold"/>
        </a:defRPr>
      </a:lvl1pPr>
    </p:titleStyle>
    <p:bodyStyle>
      <a:lvl1pPr marL="228589" indent="-228589" algn="l" defTabSz="914354" rtl="0" eaLnBrk="1" latinLnBrk="0" hangingPunct="1">
        <a:lnSpc>
          <a:spcPct val="125000"/>
        </a:lnSpc>
        <a:spcBef>
          <a:spcPts val="1001"/>
        </a:spcBef>
        <a:buFont typeface="Arial" panose="020B0604020202020204" pitchFamily="34" charset="0"/>
        <a:buChar char="•"/>
        <a:defRPr lang="en-US" sz="2133" b="0" i="0" kern="1200" dirty="0" smtClean="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1pPr>
      <a:lvl2pPr marL="725365" indent="-380982" algn="l" defTabSz="914354" rtl="0" eaLnBrk="1" latinLnBrk="0" hangingPunct="1">
        <a:lnSpc>
          <a:spcPct val="125000"/>
        </a:lnSpc>
        <a:spcBef>
          <a:spcPts val="500"/>
        </a:spcBef>
        <a:buFont typeface="Courier New" charset="0"/>
        <a:buChar char="o"/>
        <a:defRPr lang="en-US" sz="1867" b="0" i="0" kern="1200" dirty="0" smtClean="0">
          <a:solidFill>
            <a:schemeClr val="accent4"/>
          </a:solidFill>
          <a:latin typeface="Roboto Light" charset="0"/>
          <a:ea typeface="Roboto Light" charset="0"/>
          <a:cs typeface="Roboto Light" charset="0"/>
        </a:defRPr>
      </a:lvl2pPr>
      <a:lvl3pPr marL="812960" indent="-380982" algn="l" defTabSz="914354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lang="en-US" sz="1867" b="0" i="0" kern="1200" dirty="0" smtClean="0">
          <a:solidFill>
            <a:schemeClr val="accent4"/>
          </a:solidFill>
          <a:latin typeface="Roboto Light" charset="0"/>
          <a:ea typeface="Roboto Light" charset="0"/>
          <a:cs typeface="Roboto Light" charset="0"/>
        </a:defRPr>
      </a:lvl3pPr>
      <a:lvl4pPr marL="1004951" indent="-380982" algn="l" defTabSz="914354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lang="en-US" sz="1867" b="0" i="0" kern="1200" dirty="0" smtClean="0">
          <a:solidFill>
            <a:schemeClr val="accent4"/>
          </a:solidFill>
          <a:latin typeface="Roboto Light" charset="0"/>
          <a:ea typeface="Roboto Light" charset="0"/>
          <a:cs typeface="Roboto Light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accent2"/>
          </a:solidFill>
          <a:latin typeface="Futura Medium" charset="0"/>
          <a:ea typeface="Futura Medium" charset="0"/>
          <a:cs typeface="Futura Medium" charset="0"/>
        </a:defRPr>
      </a:lvl5pPr>
      <a:lvl6pPr marL="251447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9">
          <p15:clr>
            <a:srgbClr val="F26B43"/>
          </p15:clr>
        </p15:guide>
        <p15:guide id="2" orient="horz" pos="3117">
          <p15:clr>
            <a:srgbClr val="F26B43"/>
          </p15:clr>
        </p15:guide>
        <p15:guide id="3" pos="5603">
          <p15:clr>
            <a:srgbClr val="F26B43"/>
          </p15:clr>
        </p15:guide>
        <p15:guide id="4" orient="horz" pos="12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5946EE1-D874-4006-B0E8-74A7089856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12938048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49" name="think-cell Slide" r:id="rId24" imgW="592" imgH="594" progId="TCLayout.ActiveDocument.1">
                  <p:embed/>
                </p:oleObj>
              </mc:Choice>
              <mc:Fallback>
                <p:oleObj name="think-cell Slide" r:id="rId24" imgW="592" imgH="5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5946EE1-D874-4006-B0E8-74A7089856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6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14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kern="1200" spc="3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5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245" y="5085184"/>
            <a:ext cx="3567355" cy="15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820583" rtl="0" eaLnBrk="1" latinLnBrk="0" hangingPunct="1">
        <a:spcBef>
          <a:spcPct val="0"/>
        </a:spcBef>
        <a:buNone/>
        <a:defRPr sz="3900" b="1" kern="1200">
          <a:solidFill>
            <a:srgbClr val="495A63"/>
          </a:solidFill>
          <a:latin typeface="+mj-lt"/>
          <a:ea typeface="+mj-ea"/>
          <a:cs typeface="+mj-cs"/>
        </a:defRPr>
      </a:lvl1pPr>
    </p:titleStyle>
    <p:bodyStyle>
      <a:lvl1pPr marL="307718" indent="-307718" algn="l" defTabSz="82058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rgbClr val="495A63"/>
          </a:solidFill>
          <a:latin typeface="+mn-lt"/>
          <a:ea typeface="+mn-ea"/>
          <a:cs typeface="+mn-cs"/>
        </a:defRPr>
      </a:lvl1pPr>
      <a:lvl2pPr marL="666723" indent="-256432" algn="l" defTabSz="820583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rgbClr val="495A63"/>
          </a:solidFill>
          <a:latin typeface="+mn-lt"/>
          <a:ea typeface="+mn-ea"/>
          <a:cs typeface="+mn-cs"/>
        </a:defRPr>
      </a:lvl2pPr>
      <a:lvl3pPr marL="1025728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495A63"/>
          </a:solidFill>
          <a:latin typeface="+mn-lt"/>
          <a:ea typeface="+mn-ea"/>
          <a:cs typeface="+mn-cs"/>
        </a:defRPr>
      </a:lvl3pPr>
      <a:lvl4pPr marL="1436019" indent="-205146" algn="l" defTabSz="82058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495A63"/>
          </a:solidFill>
          <a:latin typeface="+mn-lt"/>
          <a:ea typeface="+mn-ea"/>
          <a:cs typeface="+mn-cs"/>
        </a:defRPr>
      </a:lvl4pPr>
      <a:lvl5pPr marL="1846311" indent="-205146" algn="l" defTabSz="820583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495A63"/>
          </a:solidFill>
          <a:latin typeface="+mn-lt"/>
          <a:ea typeface="+mn-ea"/>
          <a:cs typeface="+mn-cs"/>
        </a:defRPr>
      </a:lvl5pPr>
      <a:lvl6pPr marL="2256602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6893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185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7476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084541490"/>
              </p:ext>
            </p:extLst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" name="think-cell Slide" r:id="rId20" imgW="360" imgH="360" progId="TCLayout.ActiveDocument.1">
                  <p:embed/>
                </p:oleObj>
              </mc:Choice>
              <mc:Fallback>
                <p:oleObj name="think-cell Slide" r:id="rId20" imgW="360" imgH="360" progId="TCLayout.ActiveDocument.1">
                  <p:embed/>
                  <p:pic>
                    <p:nvPicPr>
                      <p:cNvPr id="12" name="Object 11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63495" y="5042629"/>
            <a:ext cx="2438373" cy="3227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07995" indent="-207995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0728910" y="6425566"/>
            <a:ext cx="893332" cy="2952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A26E27B-9644-4D47-9CB9-4DAD21E549BD}" type="slidenum">
              <a:rPr lang="en-US" sz="900" smtClean="0">
                <a:solidFill>
                  <a:srgbClr val="52247F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rgbClr val="52247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571" y="6426298"/>
            <a:ext cx="384043" cy="2880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" y="891652"/>
            <a:ext cx="11857567" cy="1588"/>
          </a:xfrm>
          <a:prstGeom prst="line">
            <a:avLst/>
          </a:prstGeom>
          <a:noFill/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/>
          <p:nvPr userDrawn="1"/>
        </p:nvCxnSpPr>
        <p:spPr>
          <a:xfrm>
            <a:off x="1" y="196852"/>
            <a:ext cx="11857567" cy="1588"/>
          </a:xfrm>
          <a:prstGeom prst="line">
            <a:avLst/>
          </a:prstGeom>
          <a:noFill/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84158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hf hdr="0" ftr="0" dt="0"/>
  <p:txStyles>
    <p:titleStyle>
      <a:lvl1pPr algn="l" defTabSz="914293" rtl="0" eaLnBrk="1" latinLnBrk="0" hangingPunct="1">
        <a:spcBef>
          <a:spcPct val="0"/>
        </a:spcBef>
        <a:buNone/>
        <a:defRPr sz="2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7995" indent="-207995" algn="l" defTabSz="914293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17415" indent="-209420" algn="l" defTabSz="914293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12588" indent="-195174" algn="l" defTabSz="914293" rtl="0" eaLnBrk="1" latinLnBrk="0" hangingPunct="1">
        <a:spcBef>
          <a:spcPct val="20000"/>
        </a:spcBef>
        <a:buFont typeface="Courier New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20583" indent="-207995" algn="l" defTabSz="914293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/>
          </p:cNvGraphicFramePr>
          <p:nvPr>
            <p:custDataLst>
              <p:tags r:id="rId19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6" name="think-cell Slide" r:id="rId20" imgW="360" imgH="360" progId="TCLayout.ActiveDocument.1">
                  <p:embed/>
                </p:oleObj>
              </mc:Choice>
              <mc:Fallback>
                <p:oleObj name="think-cell Slide" r:id="rId20" imgW="360" imgH="360" progId="TCLayout.ActiveDocument.1">
                  <p:embed/>
                  <p:pic>
                    <p:nvPicPr>
                      <p:cNvPr id="12" name="Object 11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63495" y="5042629"/>
            <a:ext cx="2438373" cy="3227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07995" indent="-207995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0728910" y="6425566"/>
            <a:ext cx="893332" cy="2952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A26E27B-9644-4D47-9CB9-4DAD21E549BD}" type="slidenum">
              <a:rPr lang="en-US" sz="900" smtClean="0">
                <a:solidFill>
                  <a:srgbClr val="52247F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rgbClr val="52247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571" y="6426298"/>
            <a:ext cx="384043" cy="2880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" y="891652"/>
            <a:ext cx="11857567" cy="1588"/>
          </a:xfrm>
          <a:prstGeom prst="line">
            <a:avLst/>
          </a:prstGeom>
          <a:noFill/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/>
          <p:nvPr userDrawn="1"/>
        </p:nvCxnSpPr>
        <p:spPr>
          <a:xfrm>
            <a:off x="1" y="196852"/>
            <a:ext cx="11857567" cy="1588"/>
          </a:xfrm>
          <a:prstGeom prst="line">
            <a:avLst/>
          </a:prstGeom>
          <a:noFill/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4929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hf hdr="0" ftr="0" dt="0"/>
  <p:txStyles>
    <p:titleStyle>
      <a:lvl1pPr algn="l" defTabSz="914293" rtl="0" eaLnBrk="1" latinLnBrk="0" hangingPunct="1">
        <a:spcBef>
          <a:spcPct val="0"/>
        </a:spcBef>
        <a:buNone/>
        <a:defRPr sz="2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7995" indent="-207995" algn="l" defTabSz="914293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17415" indent="-209420" algn="l" defTabSz="914293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12588" indent="-195174" algn="l" defTabSz="914293" rtl="0" eaLnBrk="1" latinLnBrk="0" hangingPunct="1">
        <a:spcBef>
          <a:spcPct val="20000"/>
        </a:spcBef>
        <a:buFont typeface="Courier New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20583" indent="-207995" algn="l" defTabSz="914293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0" y="0"/>
          <a:ext cx="192424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0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5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2424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361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820583" rtl="0" eaLnBrk="1" latinLnBrk="0" hangingPunct="1">
        <a:spcBef>
          <a:spcPct val="0"/>
        </a:spcBef>
        <a:buNone/>
        <a:defRPr sz="3900" b="1" kern="1200">
          <a:solidFill>
            <a:srgbClr val="495A63"/>
          </a:solidFill>
          <a:latin typeface="+mj-lt"/>
          <a:ea typeface="+mj-ea"/>
          <a:cs typeface="+mj-cs"/>
        </a:defRPr>
      </a:lvl1pPr>
    </p:titleStyle>
    <p:bodyStyle>
      <a:lvl1pPr marL="307718" indent="-307718" algn="l" defTabSz="82058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rgbClr val="495A63"/>
          </a:solidFill>
          <a:latin typeface="+mn-lt"/>
          <a:ea typeface="+mn-ea"/>
          <a:cs typeface="+mn-cs"/>
        </a:defRPr>
      </a:lvl1pPr>
      <a:lvl2pPr marL="666723" indent="-256432" algn="l" defTabSz="820583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rgbClr val="495A63"/>
          </a:solidFill>
          <a:latin typeface="+mn-lt"/>
          <a:ea typeface="+mn-ea"/>
          <a:cs typeface="+mn-cs"/>
        </a:defRPr>
      </a:lvl2pPr>
      <a:lvl3pPr marL="1025728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495A63"/>
          </a:solidFill>
          <a:latin typeface="+mn-lt"/>
          <a:ea typeface="+mn-ea"/>
          <a:cs typeface="+mn-cs"/>
        </a:defRPr>
      </a:lvl3pPr>
      <a:lvl4pPr marL="1436019" indent="-205146" algn="l" defTabSz="82058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495A63"/>
          </a:solidFill>
          <a:latin typeface="+mn-lt"/>
          <a:ea typeface="+mn-ea"/>
          <a:cs typeface="+mn-cs"/>
        </a:defRPr>
      </a:lvl4pPr>
      <a:lvl5pPr marL="1846311" indent="-205146" algn="l" defTabSz="820583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495A63"/>
          </a:solidFill>
          <a:latin typeface="+mn-lt"/>
          <a:ea typeface="+mn-ea"/>
          <a:cs typeface="+mn-cs"/>
        </a:defRPr>
      </a:lvl5pPr>
      <a:lvl6pPr marL="2256602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6893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185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7476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41.xml"/><Relationship Id="rId7" Type="http://schemas.openxmlformats.org/officeDocument/2006/relationships/image" Target="../media/image18.emf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39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19.jpeg"/><Relationship Id="rId2" Type="http://schemas.openxmlformats.org/officeDocument/2006/relationships/tags" Target="../tags/tag4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40.bin"/><Relationship Id="rId4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11" Type="http://schemas.openxmlformats.org/officeDocument/2006/relationships/image" Target="../media/image19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45.xml"/><Relationship Id="rId7" Type="http://schemas.openxmlformats.org/officeDocument/2006/relationships/image" Target="../media/image30.png"/><Relationship Id="rId2" Type="http://schemas.openxmlformats.org/officeDocument/2006/relationships/tags" Target="../tags/tag44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40.bin"/><Relationship Id="rId4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19.jpeg"/><Relationship Id="rId2" Type="http://schemas.openxmlformats.org/officeDocument/2006/relationships/tags" Target="../tags/tag46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40.bin"/><Relationship Id="rId4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49.xml"/><Relationship Id="rId7" Type="http://schemas.openxmlformats.org/officeDocument/2006/relationships/image" Target="../media/image34.JPG"/><Relationship Id="rId2" Type="http://schemas.openxmlformats.org/officeDocument/2006/relationships/tags" Target="../tags/tag48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40.bin"/><Relationship Id="rId4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tags" Target="../tags/tag51.xml"/><Relationship Id="rId7" Type="http://schemas.openxmlformats.org/officeDocument/2006/relationships/image" Target="../media/image35.jpg"/><Relationship Id="rId2" Type="http://schemas.openxmlformats.org/officeDocument/2006/relationships/tags" Target="../tags/tag50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40.bin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5104282-9B9D-44C2-A867-0F43BEC9558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205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40" name="think-cell Slide" r:id="rId6" imgW="622" imgH="623" progId="TCLayout.ActiveDocument.1">
                  <p:embed/>
                </p:oleObj>
              </mc:Choice>
              <mc:Fallback>
                <p:oleObj name="think-cell Slide" r:id="rId6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B6299933-E485-4CED-9F4A-7022CC6D5A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500" b="1" dirty="0">
              <a:latin typeface="Calibri" panose="020F0502020204030204" pitchFamily="34" charset="0"/>
              <a:ea typeface="Gill Sans MT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098" y="0"/>
            <a:ext cx="10917657" cy="2405860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WPA &amp;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CitiesRise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Achievement Overview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February 2019</a:t>
            </a:r>
            <a:endParaRPr lang="en-US" sz="2500" b="1" cap="none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8C4827-BB36-4C2B-91B9-EC0785AF3C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87" y="5272588"/>
            <a:ext cx="988129" cy="1280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A5924E-699C-B94A-84C0-222B9985DE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6" b="13793"/>
          <a:stretch/>
        </p:blipFill>
        <p:spPr>
          <a:xfrm>
            <a:off x="657921" y="1864623"/>
            <a:ext cx="9021338" cy="4698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59B86E-20BF-C14F-A92F-7BAB7004F416}"/>
              </a:ext>
            </a:extLst>
          </p:cNvPr>
          <p:cNvSpPr txBox="1"/>
          <p:nvPr/>
        </p:nvSpPr>
        <p:spPr>
          <a:xfrm>
            <a:off x="1401288" y="6488668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Nairobi, Kenya, June 2018</a:t>
            </a:r>
          </a:p>
        </p:txBody>
      </p:sp>
    </p:spTree>
    <p:extLst>
      <p:ext uri="{BB962C8B-B14F-4D97-AF65-F5344CB8AC3E}">
        <p14:creationId xmlns:p14="http://schemas.microsoft.com/office/powerpoint/2010/main" val="1667930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21C2685-5DAC-4847-8561-A7537012B5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0017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47" name="think-cell Slide" r:id="rId5" imgW="622" imgH="623" progId="TCLayout.ActiveDocument.1">
                  <p:embed/>
                </p:oleObj>
              </mc:Choice>
              <mc:Fallback>
                <p:oleObj name="think-cell Slide" r:id="rId5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AB40C94-1173-4C91-B954-9E737ECDA7D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Calibri" panose="020F0502020204030204" pitchFamily="34" charset="0"/>
              <a:ea typeface="Gill Sans MT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C95F07-5170-4AB7-957A-842916562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Core objectives of partnership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36982-B326-4413-A18A-5E425C9DB854}"/>
              </a:ext>
            </a:extLst>
          </p:cNvPr>
          <p:cNvSpPr txBox="1"/>
          <p:nvPr/>
        </p:nvSpPr>
        <p:spPr>
          <a:xfrm>
            <a:off x="753396" y="1596391"/>
            <a:ext cx="99071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ensure that psychiatry is community oriented and practiced within a framework of community care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strengthen the networks of support and communications for psychiatrists engaged in community-based work and community development related to the improvement of mental health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identify, collate and develop materials and resources that support the partnership work of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citiesRISE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WPA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provide conceptual and technical support to the development of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citiesRISE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programs, ensuring that the promotion of mental health and wellbeing and access to care is supported by the best available evidence and experience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F9209-99CF-A742-83BE-F5B1EB85E5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87" y="5272588"/>
            <a:ext cx="988129" cy="12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3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5849427-96D6-E844-BA9B-13F1EF94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260352"/>
            <a:ext cx="11523135" cy="9264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Snapshot of outputs: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citiesRISE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theory of 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BEED4-F36F-3C49-A4CD-54714096DF70}"/>
              </a:ext>
            </a:extLst>
          </p:cNvPr>
          <p:cNvSpPr/>
          <p:nvPr/>
        </p:nvSpPr>
        <p:spPr>
          <a:xfrm>
            <a:off x="956896" y="4767340"/>
            <a:ext cx="1585114" cy="579020"/>
          </a:xfrm>
          <a:prstGeom prst="rect">
            <a:avLst/>
          </a:prstGeom>
          <a:noFill/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400"/>
            <a:r>
              <a:rPr lang="en-US" sz="1400" dirty="0">
                <a:cs typeface="Arial" pitchFamily="34" charset="0"/>
              </a:rPr>
              <a:t>Proof of concept based on data, evidence and insights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66A9B-B578-3E4C-84EC-1D4E8E9442F6}"/>
              </a:ext>
            </a:extLst>
          </p:cNvPr>
          <p:cNvSpPr/>
          <p:nvPr/>
        </p:nvSpPr>
        <p:spPr>
          <a:xfrm>
            <a:off x="1079548" y="2549125"/>
            <a:ext cx="1425195" cy="809350"/>
          </a:xfrm>
          <a:prstGeom prst="rect">
            <a:avLst/>
          </a:prstGeom>
          <a:noFill/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400"/>
            <a:r>
              <a:rPr lang="en-US" sz="1400" dirty="0">
                <a:cs typeface="Arial" pitchFamily="34" charset="0"/>
              </a:rPr>
              <a:t>Generation of insights for learning &amp; advocacy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66F12-1429-7946-A485-CB9CBFDC8855}"/>
              </a:ext>
            </a:extLst>
          </p:cNvPr>
          <p:cNvSpPr/>
          <p:nvPr/>
        </p:nvSpPr>
        <p:spPr>
          <a:xfrm>
            <a:off x="8904432" y="4767340"/>
            <a:ext cx="1679275" cy="579020"/>
          </a:xfrm>
          <a:prstGeom prst="rect">
            <a:avLst/>
          </a:prstGeom>
          <a:noFill/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400"/>
              </a:spcAft>
            </a:pPr>
            <a:r>
              <a:rPr lang="en-US" sz="1400" dirty="0"/>
              <a:t>Drives strategic interventions &amp; Innovations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3D62D5-FAA6-2A4F-993C-ED2D355B56E5}"/>
              </a:ext>
            </a:extLst>
          </p:cNvPr>
          <p:cNvSpPr/>
          <p:nvPr/>
        </p:nvSpPr>
        <p:spPr>
          <a:xfrm>
            <a:off x="8904433" y="2612625"/>
            <a:ext cx="1376992" cy="579020"/>
          </a:xfrm>
          <a:prstGeom prst="rect">
            <a:avLst/>
          </a:prstGeom>
          <a:noFill/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r>
              <a:rPr lang="en-US" sz="1400" dirty="0">
                <a:cs typeface="Arial" pitchFamily="34" charset="0"/>
              </a:rPr>
              <a:t>Drives the scale of supply-side interventions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8BDC2-7D84-9C46-B5DB-A802765AFC48}"/>
              </a:ext>
            </a:extLst>
          </p:cNvPr>
          <p:cNvSpPr/>
          <p:nvPr/>
        </p:nvSpPr>
        <p:spPr>
          <a:xfrm>
            <a:off x="3163057" y="6082554"/>
            <a:ext cx="5034847" cy="210722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900" b="1" dirty="0"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1D4D8-FFB9-B640-9C57-2611E2D99926}"/>
              </a:ext>
            </a:extLst>
          </p:cNvPr>
          <p:cNvSpPr/>
          <p:nvPr/>
        </p:nvSpPr>
        <p:spPr>
          <a:xfrm>
            <a:off x="2726995" y="3255773"/>
            <a:ext cx="5948229" cy="1260742"/>
          </a:xfrm>
          <a:prstGeom prst="rect">
            <a:avLst/>
          </a:prstGeom>
          <a:solidFill>
            <a:srgbClr val="646464"/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en-US" sz="1200" b="1" kern="1200" dirty="0">
                <a:solidFill>
                  <a:schemeClr val="bg1"/>
                </a:solidFill>
                <a:ea typeface="+mn-ea"/>
                <a:cs typeface="Arial" pitchFamily="34" charset="0"/>
              </a:rPr>
              <a:t>Mental Health Friendly Cities</a:t>
            </a:r>
            <a:endParaRPr lang="en-GB" sz="1200" b="1" kern="1200" dirty="0" err="1">
              <a:solidFill>
                <a:schemeClr val="bg1"/>
              </a:solidFill>
              <a:ea typeface="+mn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25B2CD-C26B-3F41-AD7F-AE7B3DB86A7D}"/>
              </a:ext>
            </a:extLst>
          </p:cNvPr>
          <p:cNvSpPr/>
          <p:nvPr/>
        </p:nvSpPr>
        <p:spPr>
          <a:xfrm>
            <a:off x="6061848" y="1818736"/>
            <a:ext cx="426098" cy="1649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1600" kern="1200" dirty="0">
              <a:solidFill>
                <a:schemeClr val="bg1"/>
              </a:solidFill>
              <a:ea typeface="+mn-ea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884AB-B5F2-5343-A338-3DD0A7F15508}"/>
              </a:ext>
            </a:extLst>
          </p:cNvPr>
          <p:cNvSpPr/>
          <p:nvPr/>
        </p:nvSpPr>
        <p:spPr>
          <a:xfrm>
            <a:off x="2726995" y="1964825"/>
            <a:ext cx="5935529" cy="1002916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en-US" sz="1200" b="1" kern="1200" dirty="0">
                <a:solidFill>
                  <a:schemeClr val="bg1"/>
                </a:solidFill>
                <a:ea typeface="+mn-ea"/>
                <a:cs typeface="Arial" pitchFamily="34" charset="0"/>
              </a:rPr>
              <a:t>Global Community of Practice</a:t>
            </a:r>
            <a:endParaRPr lang="en-GB" sz="1200" b="1" kern="1200" dirty="0" err="1">
              <a:solidFill>
                <a:schemeClr val="bg1"/>
              </a:solidFill>
              <a:ea typeface="+mn-ea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6E36C8-3304-A34D-BE69-AF7F22132E72}"/>
              </a:ext>
            </a:extLst>
          </p:cNvPr>
          <p:cNvSpPr/>
          <p:nvPr/>
        </p:nvSpPr>
        <p:spPr>
          <a:xfrm>
            <a:off x="2739304" y="4767941"/>
            <a:ext cx="5923220" cy="1270555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en-US" sz="1200" b="1" kern="1200" dirty="0">
                <a:solidFill>
                  <a:srgbClr val="FFFFFF"/>
                </a:solidFill>
                <a:ea typeface="+mn-ea"/>
                <a:cs typeface="Arial" pitchFamily="34" charset="0"/>
              </a:rPr>
              <a:t>Strategies for Accelerating Innovation</a:t>
            </a:r>
            <a:endParaRPr lang="en-GB" sz="1200" b="1" kern="1200" dirty="0" err="1">
              <a:solidFill>
                <a:srgbClr val="FFFFFF"/>
              </a:solidFill>
              <a:ea typeface="+mn-ea"/>
              <a:cs typeface="Arial" pitchFamily="34" charset="0"/>
            </a:endParaRPr>
          </a:p>
        </p:txBody>
      </p:sp>
      <p:cxnSp>
        <p:nvCxnSpPr>
          <p:cNvPr id="16" name="Connector: Elbow 16">
            <a:extLst>
              <a:ext uri="{FF2B5EF4-FFF2-40B4-BE49-F238E27FC236}">
                <a16:creationId xmlns:a16="http://schemas.microsoft.com/office/drawing/2014/main" id="{DB0C2137-26F7-FA44-BC67-A7FB69C5D483}"/>
              </a:ext>
            </a:extLst>
          </p:cNvPr>
          <p:cNvCxnSpPr>
            <a:cxnSpLocks/>
          </p:cNvCxnSpPr>
          <p:nvPr/>
        </p:nvCxnSpPr>
        <p:spPr>
          <a:xfrm>
            <a:off x="8662524" y="2178561"/>
            <a:ext cx="12309" cy="1797292"/>
          </a:xfrm>
          <a:prstGeom prst="bentConnector3">
            <a:avLst>
              <a:gd name="adj1" fmla="val 1800000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9">
            <a:extLst>
              <a:ext uri="{FF2B5EF4-FFF2-40B4-BE49-F238E27FC236}">
                <a16:creationId xmlns:a16="http://schemas.microsoft.com/office/drawing/2014/main" id="{3A1CA1BE-01F9-7F43-9C45-AFEA6FB01B87}"/>
              </a:ext>
            </a:extLst>
          </p:cNvPr>
          <p:cNvCxnSpPr>
            <a:cxnSpLocks/>
          </p:cNvCxnSpPr>
          <p:nvPr/>
        </p:nvCxnSpPr>
        <p:spPr>
          <a:xfrm>
            <a:off x="8671129" y="4158204"/>
            <a:ext cx="12309" cy="1797292"/>
          </a:xfrm>
          <a:prstGeom prst="bentConnector3">
            <a:avLst>
              <a:gd name="adj1" fmla="val 1800000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39">
            <a:extLst>
              <a:ext uri="{FF2B5EF4-FFF2-40B4-BE49-F238E27FC236}">
                <a16:creationId xmlns:a16="http://schemas.microsoft.com/office/drawing/2014/main" id="{7D13BF22-EB0D-254C-83D2-1B3ECF069003}"/>
              </a:ext>
            </a:extLst>
          </p:cNvPr>
          <p:cNvCxnSpPr>
            <a:cxnSpLocks/>
          </p:cNvCxnSpPr>
          <p:nvPr/>
        </p:nvCxnSpPr>
        <p:spPr>
          <a:xfrm flipH="1" flipV="1">
            <a:off x="2726995" y="2178561"/>
            <a:ext cx="12309" cy="1797292"/>
          </a:xfrm>
          <a:prstGeom prst="bentConnector3">
            <a:avLst>
              <a:gd name="adj1" fmla="val 1800000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42">
            <a:extLst>
              <a:ext uri="{FF2B5EF4-FFF2-40B4-BE49-F238E27FC236}">
                <a16:creationId xmlns:a16="http://schemas.microsoft.com/office/drawing/2014/main" id="{2285A1B6-7D18-0F4B-A31A-E897CA65C435}"/>
              </a:ext>
            </a:extLst>
          </p:cNvPr>
          <p:cNvCxnSpPr>
            <a:cxnSpLocks/>
          </p:cNvCxnSpPr>
          <p:nvPr/>
        </p:nvCxnSpPr>
        <p:spPr>
          <a:xfrm flipH="1" flipV="1">
            <a:off x="2735600" y="4158204"/>
            <a:ext cx="12309" cy="1797292"/>
          </a:xfrm>
          <a:prstGeom prst="bentConnector3">
            <a:avLst>
              <a:gd name="adj1" fmla="val 1800000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2E09A8-E89F-FD48-A6F0-72D2333189E2}"/>
              </a:ext>
            </a:extLst>
          </p:cNvPr>
          <p:cNvGrpSpPr/>
          <p:nvPr/>
        </p:nvGrpSpPr>
        <p:grpSpPr>
          <a:xfrm>
            <a:off x="3493048" y="2362280"/>
            <a:ext cx="1416104" cy="389388"/>
            <a:chOff x="1129391" y="3699696"/>
            <a:chExt cx="1461060" cy="413373"/>
          </a:xfrm>
          <a:solidFill>
            <a:schemeClr val="accent6"/>
          </a:solidFill>
        </p:grpSpPr>
        <p:sp>
          <p:nvSpPr>
            <p:cNvPr id="21" name="Rectangle: Rounded Corners 64">
              <a:extLst>
                <a:ext uri="{FF2B5EF4-FFF2-40B4-BE49-F238E27FC236}">
                  <a16:creationId xmlns:a16="http://schemas.microsoft.com/office/drawing/2014/main" id="{B31B01E9-C470-F04C-B2EA-E3AF90531E19}"/>
                </a:ext>
              </a:extLst>
            </p:cNvPr>
            <p:cNvSpPr/>
            <p:nvPr/>
          </p:nvSpPr>
          <p:spPr>
            <a:xfrm>
              <a:off x="1129391" y="3699696"/>
              <a:ext cx="1461060" cy="413373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60000" lvl="1" defTabSz="914400"/>
              <a:r>
                <a:rPr lang="en-GB" sz="1200" b="1" dirty="0">
                  <a:solidFill>
                    <a:schemeClr val="bg1"/>
                  </a:solidFill>
                  <a:cs typeface="Arial" pitchFamily="34" charset="0"/>
                </a:rPr>
                <a:t>Learn</a:t>
              </a:r>
            </a:p>
          </p:txBody>
        </p:sp>
        <p:pic>
          <p:nvPicPr>
            <p:cNvPr id="22" name="Graphic 203" descr="Brain in head">
              <a:extLst>
                <a:ext uri="{FF2B5EF4-FFF2-40B4-BE49-F238E27FC236}">
                  <a16:creationId xmlns:a16="http://schemas.microsoft.com/office/drawing/2014/main" id="{DF9CAA17-8004-C64E-9EA9-71DA1C431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13726" y="3735445"/>
              <a:ext cx="316132" cy="330066"/>
            </a:xfrm>
            <a:prstGeom prst="rect">
              <a:avLst/>
            </a:prstGeom>
            <a:grpFill/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557DEF-CA50-0A49-9BF6-05647B992860}"/>
              </a:ext>
            </a:extLst>
          </p:cNvPr>
          <p:cNvGrpSpPr/>
          <p:nvPr/>
        </p:nvGrpSpPr>
        <p:grpSpPr>
          <a:xfrm>
            <a:off x="6537017" y="2362229"/>
            <a:ext cx="1404655" cy="389488"/>
            <a:chOff x="5525961" y="3699642"/>
            <a:chExt cx="1447166" cy="413479"/>
          </a:xfrm>
          <a:solidFill>
            <a:schemeClr val="accent6"/>
          </a:solidFill>
        </p:grpSpPr>
        <p:sp>
          <p:nvSpPr>
            <p:cNvPr id="24" name="Rectangle: Rounded Corners 68">
              <a:extLst>
                <a:ext uri="{FF2B5EF4-FFF2-40B4-BE49-F238E27FC236}">
                  <a16:creationId xmlns:a16="http://schemas.microsoft.com/office/drawing/2014/main" id="{939BE384-2FEE-F74C-A1B4-ED29B17FD577}"/>
                </a:ext>
              </a:extLst>
            </p:cNvPr>
            <p:cNvSpPr/>
            <p:nvPr/>
          </p:nvSpPr>
          <p:spPr>
            <a:xfrm>
              <a:off x="5525961" y="3699642"/>
              <a:ext cx="1447166" cy="413479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60000" lvl="1" defTabSz="914400"/>
              <a:r>
                <a:rPr lang="en-GB" sz="1200" b="1" dirty="0">
                  <a:solidFill>
                    <a:schemeClr val="bg1"/>
                  </a:solidFill>
                  <a:cs typeface="Arial" pitchFamily="34" charset="0"/>
                </a:rPr>
                <a:t>Innovate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4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4B5B782C-CBA7-1641-8140-CDFD8103E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13620"/>
            <a:stretch/>
          </p:blipFill>
          <p:spPr>
            <a:xfrm>
              <a:off x="5557395" y="3728604"/>
              <a:ext cx="405318" cy="350114"/>
            </a:xfrm>
            <a:prstGeom prst="rect">
              <a:avLst/>
            </a:prstGeom>
            <a:grpFill/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53ADDA-7E37-7946-8CB4-7E73C6B35C02}"/>
              </a:ext>
            </a:extLst>
          </p:cNvPr>
          <p:cNvGrpSpPr/>
          <p:nvPr/>
        </p:nvGrpSpPr>
        <p:grpSpPr>
          <a:xfrm>
            <a:off x="5004852" y="2362329"/>
            <a:ext cx="1416104" cy="389388"/>
            <a:chOff x="3327677" y="3699696"/>
            <a:chExt cx="1461060" cy="413373"/>
          </a:xfrm>
          <a:solidFill>
            <a:schemeClr val="accent6"/>
          </a:solidFill>
        </p:grpSpPr>
        <p:sp>
          <p:nvSpPr>
            <p:cNvPr id="27" name="Rectangle: Rounded Corners 66">
              <a:extLst>
                <a:ext uri="{FF2B5EF4-FFF2-40B4-BE49-F238E27FC236}">
                  <a16:creationId xmlns:a16="http://schemas.microsoft.com/office/drawing/2014/main" id="{479D086C-B842-9740-B390-A5980B3136D8}"/>
                </a:ext>
              </a:extLst>
            </p:cNvPr>
            <p:cNvSpPr/>
            <p:nvPr/>
          </p:nvSpPr>
          <p:spPr>
            <a:xfrm>
              <a:off x="3327677" y="3699696"/>
              <a:ext cx="1461060" cy="413373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60000" lvl="1" defTabSz="914400"/>
              <a:r>
                <a:rPr lang="en-GB" sz="1200" b="1" dirty="0">
                  <a:solidFill>
                    <a:schemeClr val="bg1"/>
                  </a:solidFill>
                  <a:cs typeface="Arial" pitchFamily="34" charset="0"/>
                </a:rPr>
                <a:t>Advocate</a:t>
              </a: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107B9CDB-BF15-BD4E-B834-A601061CD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411312" y="3759225"/>
              <a:ext cx="294314" cy="294314"/>
            </a:xfrm>
            <a:prstGeom prst="rect">
              <a:avLst/>
            </a:prstGeom>
            <a:grpFill/>
            <a:extLst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58E18C-54C7-544F-86C6-B9C4DFE18869}"/>
              </a:ext>
            </a:extLst>
          </p:cNvPr>
          <p:cNvGrpSpPr/>
          <p:nvPr/>
        </p:nvGrpSpPr>
        <p:grpSpPr>
          <a:xfrm>
            <a:off x="2838810" y="3593627"/>
            <a:ext cx="5738769" cy="734970"/>
            <a:chOff x="5440697" y="2541381"/>
            <a:chExt cx="6561023" cy="73497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E0FB9CA-67ED-E043-B024-90E3AD793E11}"/>
                </a:ext>
              </a:extLst>
            </p:cNvPr>
            <p:cNvGrpSpPr/>
            <p:nvPr/>
          </p:nvGrpSpPr>
          <p:grpSpPr>
            <a:xfrm>
              <a:off x="7096187" y="2541381"/>
              <a:ext cx="4905533" cy="734341"/>
              <a:chOff x="5315012" y="4688982"/>
              <a:chExt cx="4905533" cy="734341"/>
            </a:xfrm>
          </p:grpSpPr>
          <p:sp>
            <p:nvSpPr>
              <p:cNvPr id="42" name="Rectangle 269">
                <a:extLst>
                  <a:ext uri="{FF2B5EF4-FFF2-40B4-BE49-F238E27FC236}">
                    <a16:creationId xmlns:a16="http://schemas.microsoft.com/office/drawing/2014/main" id="{A82596FB-B070-0F4E-8C61-F89DAA46E53B}"/>
                  </a:ext>
                </a:extLst>
              </p:cNvPr>
              <p:cNvSpPr/>
              <p:nvPr/>
            </p:nvSpPr>
            <p:spPr>
              <a:xfrm>
                <a:off x="5593448" y="4688982"/>
                <a:ext cx="1288636" cy="734339"/>
              </a:xfrm>
              <a:prstGeom prst="roundRect">
                <a:avLst>
                  <a:gd name="adj" fmla="val 4034"/>
                </a:avLst>
              </a:prstGeom>
              <a:solidFill>
                <a:srgbClr val="FFFF00"/>
              </a:solidFill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/>
                <a:r>
                  <a:rPr lang="en-GB" sz="1200" b="1" dirty="0">
                    <a:latin typeface="+mj-lt"/>
                  </a:rPr>
                  <a:t>Healthy environment</a:t>
                </a:r>
              </a:p>
            </p:txBody>
          </p:sp>
          <p:sp>
            <p:nvSpPr>
              <p:cNvPr id="43" name="Rectangle 270">
                <a:extLst>
                  <a:ext uri="{FF2B5EF4-FFF2-40B4-BE49-F238E27FC236}">
                    <a16:creationId xmlns:a16="http://schemas.microsoft.com/office/drawing/2014/main" id="{60E0224F-B48D-A649-A79B-6F508A4FE014}"/>
                  </a:ext>
                </a:extLst>
              </p:cNvPr>
              <p:cNvSpPr/>
              <p:nvPr/>
            </p:nvSpPr>
            <p:spPr>
              <a:xfrm>
                <a:off x="8867797" y="4688983"/>
                <a:ext cx="1352748" cy="734340"/>
              </a:xfrm>
              <a:prstGeom prst="roundRect">
                <a:avLst>
                  <a:gd name="adj" fmla="val 5298"/>
                </a:avLst>
              </a:prstGeom>
              <a:solidFill>
                <a:srgbClr val="FFFF00"/>
              </a:solidFill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/>
                <a:r>
                  <a:rPr lang="en-GB" sz="1200" b="1" dirty="0">
                    <a:latin typeface="+mj-lt"/>
                  </a:rPr>
                  <a:t>Social connectedness</a:t>
                </a: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03607FC-BCAC-AF4F-A653-9C5103DDCD90}"/>
                  </a:ext>
                </a:extLst>
              </p:cNvPr>
              <p:cNvGrpSpPr/>
              <p:nvPr/>
            </p:nvGrpSpPr>
            <p:grpSpPr>
              <a:xfrm>
                <a:off x="5315012" y="4829553"/>
                <a:ext cx="214315" cy="489547"/>
                <a:chOff x="9248952" y="2345382"/>
                <a:chExt cx="214315" cy="489547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06456FA-DF3E-3940-899D-EB85C8547DC9}"/>
                    </a:ext>
                  </a:extLst>
                </p:cNvPr>
                <p:cNvSpPr/>
                <p:nvPr/>
              </p:nvSpPr>
              <p:spPr>
                <a:xfrm>
                  <a:off x="9248952" y="2718844"/>
                  <a:ext cx="214315" cy="11608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9AAB356-CF9B-9143-80E3-ACF2673073C4}"/>
                    </a:ext>
                  </a:extLst>
                </p:cNvPr>
                <p:cNvSpPr/>
                <p:nvPr/>
              </p:nvSpPr>
              <p:spPr>
                <a:xfrm>
                  <a:off x="9248952" y="2345382"/>
                  <a:ext cx="214315" cy="116085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C4DEA40F-E911-3E43-8AAC-1DAD7FCEAED6}"/>
                    </a:ext>
                  </a:extLst>
                </p:cNvPr>
                <p:cNvSpPr/>
                <p:nvPr/>
              </p:nvSpPr>
              <p:spPr>
                <a:xfrm>
                  <a:off x="9248952" y="2532113"/>
                  <a:ext cx="214315" cy="116085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9171E6F-8052-A040-8867-E17EA0A58819}"/>
                  </a:ext>
                </a:extLst>
              </p:cNvPr>
              <p:cNvGrpSpPr/>
              <p:nvPr/>
            </p:nvGrpSpPr>
            <p:grpSpPr>
              <a:xfrm>
                <a:off x="8595399" y="4829659"/>
                <a:ext cx="214318" cy="489547"/>
                <a:chOff x="12529339" y="1271898"/>
                <a:chExt cx="214318" cy="489547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2AA04BE-D15D-7140-9E40-83C25B57C0BC}"/>
                    </a:ext>
                  </a:extLst>
                </p:cNvPr>
                <p:cNvSpPr/>
                <p:nvPr/>
              </p:nvSpPr>
              <p:spPr>
                <a:xfrm>
                  <a:off x="12529339" y="1645360"/>
                  <a:ext cx="214316" cy="11608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F78DCAC-3A7A-3240-8541-282C4AE7DBA5}"/>
                    </a:ext>
                  </a:extLst>
                </p:cNvPr>
                <p:cNvSpPr/>
                <p:nvPr/>
              </p:nvSpPr>
              <p:spPr>
                <a:xfrm>
                  <a:off x="12529342" y="1271898"/>
                  <a:ext cx="214315" cy="116085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D02483C-7BDD-6C40-8A11-E09E050205A3}"/>
                    </a:ext>
                  </a:extLst>
                </p:cNvPr>
                <p:cNvSpPr/>
                <p:nvPr/>
              </p:nvSpPr>
              <p:spPr>
                <a:xfrm>
                  <a:off x="12529340" y="1458629"/>
                  <a:ext cx="214315" cy="116085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2C5AA42-F713-CE47-B90E-E43856A2BD62}"/>
                </a:ext>
              </a:extLst>
            </p:cNvPr>
            <p:cNvGrpSpPr/>
            <p:nvPr/>
          </p:nvGrpSpPr>
          <p:grpSpPr>
            <a:xfrm>
              <a:off x="5440697" y="2541381"/>
              <a:ext cx="4861970" cy="734970"/>
              <a:chOff x="5431172" y="2541381"/>
              <a:chExt cx="4861970" cy="73497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CF68A97-96B7-B048-83E5-9AF06D3BA844}"/>
                  </a:ext>
                </a:extLst>
              </p:cNvPr>
              <p:cNvGrpSpPr/>
              <p:nvPr/>
            </p:nvGrpSpPr>
            <p:grpSpPr>
              <a:xfrm>
                <a:off x="5431172" y="2682373"/>
                <a:ext cx="214315" cy="489547"/>
                <a:chOff x="9365112" y="2345382"/>
                <a:chExt cx="214315" cy="489547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69E635A-E95E-5447-93CD-0350CD80EF59}"/>
                    </a:ext>
                  </a:extLst>
                </p:cNvPr>
                <p:cNvSpPr/>
                <p:nvPr/>
              </p:nvSpPr>
              <p:spPr>
                <a:xfrm>
                  <a:off x="9365112" y="2718844"/>
                  <a:ext cx="214315" cy="11608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265C34D-E196-F244-9697-69FAAD0FDCAE}"/>
                    </a:ext>
                  </a:extLst>
                </p:cNvPr>
                <p:cNvSpPr/>
                <p:nvPr/>
              </p:nvSpPr>
              <p:spPr>
                <a:xfrm>
                  <a:off x="9365112" y="2345382"/>
                  <a:ext cx="214315" cy="116085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5FEDFD3-59BE-A142-AF76-7370DD415C10}"/>
                    </a:ext>
                  </a:extLst>
                </p:cNvPr>
                <p:cNvSpPr/>
                <p:nvPr/>
              </p:nvSpPr>
              <p:spPr>
                <a:xfrm>
                  <a:off x="9365112" y="2532113"/>
                  <a:ext cx="214315" cy="116085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2FC261D-B7B6-AC4C-A14A-B058CAEF9F1F}"/>
                  </a:ext>
                </a:extLst>
              </p:cNvPr>
              <p:cNvGrpSpPr/>
              <p:nvPr/>
            </p:nvGrpSpPr>
            <p:grpSpPr>
              <a:xfrm>
                <a:off x="8726071" y="2682479"/>
                <a:ext cx="214317" cy="489547"/>
                <a:chOff x="12660011" y="1271898"/>
                <a:chExt cx="214317" cy="489547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B802968-82C6-CE4E-A887-790DD2EAD265}"/>
                    </a:ext>
                  </a:extLst>
                </p:cNvPr>
                <p:cNvSpPr/>
                <p:nvPr/>
              </p:nvSpPr>
              <p:spPr>
                <a:xfrm>
                  <a:off x="12660011" y="1645360"/>
                  <a:ext cx="214315" cy="11608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B3B974A-2C27-FC44-AC7E-0C9DD67F441E}"/>
                    </a:ext>
                  </a:extLst>
                </p:cNvPr>
                <p:cNvSpPr/>
                <p:nvPr/>
              </p:nvSpPr>
              <p:spPr>
                <a:xfrm>
                  <a:off x="12660013" y="1271898"/>
                  <a:ext cx="214315" cy="116085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9D6D98F-F5AC-ED44-AB03-C27CF963A996}"/>
                    </a:ext>
                  </a:extLst>
                </p:cNvPr>
                <p:cNvSpPr/>
                <p:nvPr/>
              </p:nvSpPr>
              <p:spPr>
                <a:xfrm>
                  <a:off x="12660011" y="1458629"/>
                  <a:ext cx="214315" cy="116085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</a:pPr>
                  <a:endParaRPr lang="en-GB" sz="1600" kern="1200" dirty="0">
                    <a:solidFill>
                      <a:schemeClr val="bg1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34" name="Rectangle 269">
                <a:extLst>
                  <a:ext uri="{FF2B5EF4-FFF2-40B4-BE49-F238E27FC236}">
                    <a16:creationId xmlns:a16="http://schemas.microsoft.com/office/drawing/2014/main" id="{2844489E-5A46-044E-BCB2-A94284B610C8}"/>
                  </a:ext>
                </a:extLst>
              </p:cNvPr>
              <p:cNvSpPr/>
              <p:nvPr/>
            </p:nvSpPr>
            <p:spPr>
              <a:xfrm>
                <a:off x="5709608" y="2541381"/>
                <a:ext cx="1288635" cy="734339"/>
              </a:xfrm>
              <a:prstGeom prst="roundRect">
                <a:avLst>
                  <a:gd name="adj" fmla="val 4034"/>
                </a:avLst>
              </a:prstGeom>
              <a:solidFill>
                <a:srgbClr val="FFFF00"/>
              </a:solidFill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/>
                <a:r>
                  <a:rPr lang="en-GB" sz="1200" b="1" dirty="0">
                    <a:latin typeface="+mj-lt"/>
                  </a:rPr>
                  <a:t>Mental health is valued</a:t>
                </a:r>
              </a:p>
            </p:txBody>
          </p:sp>
          <p:sp>
            <p:nvSpPr>
              <p:cNvPr id="35" name="Rectangle 269">
                <a:extLst>
                  <a:ext uri="{FF2B5EF4-FFF2-40B4-BE49-F238E27FC236}">
                    <a16:creationId xmlns:a16="http://schemas.microsoft.com/office/drawing/2014/main" id="{17F10CD7-6E35-264D-A201-ADEFB44BE304}"/>
                  </a:ext>
                </a:extLst>
              </p:cNvPr>
              <p:cNvSpPr/>
              <p:nvPr/>
            </p:nvSpPr>
            <p:spPr>
              <a:xfrm>
                <a:off x="9004507" y="2542012"/>
                <a:ext cx="1288635" cy="734339"/>
              </a:xfrm>
              <a:prstGeom prst="roundRect">
                <a:avLst>
                  <a:gd name="adj" fmla="val 4034"/>
                </a:avLst>
              </a:prstGeom>
              <a:solidFill>
                <a:srgbClr val="FFFF00"/>
              </a:solidFill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/>
                <a:r>
                  <a:rPr lang="en-US" sz="1200" b="1" dirty="0"/>
                  <a:t>Access to care, support, and treatment</a:t>
                </a:r>
                <a:endParaRPr lang="en-GB" sz="1200" b="1" dirty="0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BBD499B-1EE3-534C-A1E4-0A140B248940}"/>
              </a:ext>
            </a:extLst>
          </p:cNvPr>
          <p:cNvGrpSpPr/>
          <p:nvPr/>
        </p:nvGrpSpPr>
        <p:grpSpPr>
          <a:xfrm>
            <a:off x="3908802" y="5032739"/>
            <a:ext cx="1736005" cy="424082"/>
            <a:chOff x="2573231" y="5339444"/>
            <a:chExt cx="1442749" cy="424082"/>
          </a:xfrm>
          <a:solidFill>
            <a:srgbClr val="0F7691"/>
          </a:solidFill>
        </p:grpSpPr>
        <p:sp>
          <p:nvSpPr>
            <p:cNvPr id="53" name="Rectangle: Rounded Corners 64">
              <a:extLst>
                <a:ext uri="{FF2B5EF4-FFF2-40B4-BE49-F238E27FC236}">
                  <a16:creationId xmlns:a16="http://schemas.microsoft.com/office/drawing/2014/main" id="{67F58DC4-FCC8-6244-8E98-ACE9C8CFAF84}"/>
                </a:ext>
              </a:extLst>
            </p:cNvPr>
            <p:cNvSpPr/>
            <p:nvPr/>
          </p:nvSpPr>
          <p:spPr>
            <a:xfrm>
              <a:off x="2599876" y="5374138"/>
              <a:ext cx="1416104" cy="389388"/>
            </a:xfrm>
            <a:prstGeom prst="roundRect">
              <a:avLst/>
            </a:prstGeom>
            <a:solidFill>
              <a:srgbClr val="FFFF6D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48056" lvl="1" defTabSz="914400"/>
              <a:r>
                <a:rPr lang="en-GB" sz="1200" b="1" dirty="0">
                  <a:solidFill>
                    <a:srgbClr val="000000"/>
                  </a:solidFill>
                  <a:cs typeface="Arial" pitchFamily="34" charset="0"/>
                </a:rPr>
                <a:t>Youth Mobilization</a:t>
              </a:r>
            </a:p>
          </p:txBody>
        </p:sp>
        <p:pic>
          <p:nvPicPr>
            <p:cNvPr id="54" name="Picture 53" descr="noun_students_421060.png">
              <a:extLst>
                <a:ext uri="{FF2B5EF4-FFF2-40B4-BE49-F238E27FC236}">
                  <a16:creationId xmlns:a16="http://schemas.microsoft.com/office/drawing/2014/main" id="{A8360C85-DB14-8A43-A468-F07772E09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3231" y="5339444"/>
              <a:ext cx="500169" cy="3854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B36862E-6F0B-CF45-8212-9DBD5DDFE9A4}"/>
              </a:ext>
            </a:extLst>
          </p:cNvPr>
          <p:cNvGrpSpPr/>
          <p:nvPr/>
        </p:nvGrpSpPr>
        <p:grpSpPr>
          <a:xfrm>
            <a:off x="4771302" y="5548839"/>
            <a:ext cx="1703944" cy="389388"/>
            <a:chOff x="4030979" y="5530231"/>
            <a:chExt cx="1416104" cy="389388"/>
          </a:xfrm>
          <a:solidFill>
            <a:srgbClr val="0F7691"/>
          </a:solidFill>
        </p:grpSpPr>
        <p:sp>
          <p:nvSpPr>
            <p:cNvPr id="56" name="Rectangle: Rounded Corners 66">
              <a:extLst>
                <a:ext uri="{FF2B5EF4-FFF2-40B4-BE49-F238E27FC236}">
                  <a16:creationId xmlns:a16="http://schemas.microsoft.com/office/drawing/2014/main" id="{5029549F-B4A1-AD42-AACB-010989C36E27}"/>
                </a:ext>
              </a:extLst>
            </p:cNvPr>
            <p:cNvSpPr/>
            <p:nvPr/>
          </p:nvSpPr>
          <p:spPr>
            <a:xfrm>
              <a:off x="4030979" y="5530231"/>
              <a:ext cx="1416104" cy="389388"/>
            </a:xfrm>
            <a:prstGeom prst="roundRect">
              <a:avLst/>
            </a:prstGeom>
            <a:solidFill>
              <a:srgbClr val="FFFF6D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60000" lvl="1" defTabSz="914400"/>
              <a:r>
                <a:rPr lang="en-GB" sz="1200" b="1" dirty="0">
                  <a:solidFill>
                    <a:srgbClr val="000000"/>
                  </a:solidFill>
                  <a:cs typeface="Arial" pitchFamily="34" charset="0"/>
                </a:rPr>
                <a:t>Technology</a:t>
              </a:r>
            </a:p>
          </p:txBody>
        </p:sp>
        <p:pic>
          <p:nvPicPr>
            <p:cNvPr id="57" name="Picture 56" descr="noun_Technology_1163631.png">
              <a:extLst>
                <a:ext uri="{FF2B5EF4-FFF2-40B4-BE49-F238E27FC236}">
                  <a16:creationId xmlns:a16="http://schemas.microsoft.com/office/drawing/2014/main" id="{F2AB9C53-6005-154D-A1EA-8F13AF243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2656" y="5559734"/>
              <a:ext cx="369659" cy="311163"/>
            </a:xfrm>
            <a:prstGeom prst="rect">
              <a:avLst/>
            </a:prstGeom>
            <a:noFill/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A6933E1-8851-2A44-9D4E-3EF8CB37BBED}"/>
              </a:ext>
            </a:extLst>
          </p:cNvPr>
          <p:cNvGrpSpPr/>
          <p:nvPr/>
        </p:nvGrpSpPr>
        <p:grpSpPr>
          <a:xfrm>
            <a:off x="2901112" y="5542361"/>
            <a:ext cx="1766786" cy="401880"/>
            <a:chOff x="2433350" y="5498353"/>
            <a:chExt cx="1468330" cy="401880"/>
          </a:xfrm>
          <a:solidFill>
            <a:srgbClr val="0F7691"/>
          </a:solidFill>
        </p:grpSpPr>
        <p:sp>
          <p:nvSpPr>
            <p:cNvPr id="59" name="Rectangle: Rounded Corners 68">
              <a:extLst>
                <a:ext uri="{FF2B5EF4-FFF2-40B4-BE49-F238E27FC236}">
                  <a16:creationId xmlns:a16="http://schemas.microsoft.com/office/drawing/2014/main" id="{B8BCE226-DCA3-2A4C-8342-78F0AE77DAAE}"/>
                </a:ext>
              </a:extLst>
            </p:cNvPr>
            <p:cNvSpPr/>
            <p:nvPr/>
          </p:nvSpPr>
          <p:spPr>
            <a:xfrm>
              <a:off x="2433350" y="5498353"/>
              <a:ext cx="1468330" cy="389488"/>
            </a:xfrm>
            <a:prstGeom prst="roundRect">
              <a:avLst/>
            </a:prstGeom>
            <a:solidFill>
              <a:srgbClr val="FFFF6D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56616" lvl="1" defTabSz="914400"/>
              <a:r>
                <a:rPr lang="en-GB" sz="1200" b="1" dirty="0">
                  <a:solidFill>
                    <a:srgbClr val="000000"/>
                  </a:solidFill>
                  <a:cs typeface="Arial" pitchFamily="34" charset="0"/>
                </a:rPr>
                <a:t>Intersectoral Collaboration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  <p:pic>
          <p:nvPicPr>
            <p:cNvPr id="60" name="Picture 59" descr="noun_collaboration_2021910.png">
              <a:extLst>
                <a:ext uri="{FF2B5EF4-FFF2-40B4-BE49-F238E27FC236}">
                  <a16:creationId xmlns:a16="http://schemas.microsoft.com/office/drawing/2014/main" id="{CB5BA9B4-7429-BB4D-A15A-14D615723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5595" y="5521032"/>
              <a:ext cx="438126" cy="379201"/>
            </a:xfrm>
            <a:prstGeom prst="rect">
              <a:avLst/>
            </a:prstGeom>
            <a:noFill/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C8A6015-1C06-974E-927F-A373305076AF}"/>
              </a:ext>
            </a:extLst>
          </p:cNvPr>
          <p:cNvGrpSpPr/>
          <p:nvPr/>
        </p:nvGrpSpPr>
        <p:grpSpPr>
          <a:xfrm>
            <a:off x="6580060" y="5548019"/>
            <a:ext cx="1937676" cy="389488"/>
            <a:chOff x="7068237" y="5364913"/>
            <a:chExt cx="1610352" cy="389488"/>
          </a:xfrm>
          <a:solidFill>
            <a:srgbClr val="0F7691"/>
          </a:solidFill>
        </p:grpSpPr>
        <p:sp>
          <p:nvSpPr>
            <p:cNvPr id="62" name="Rectangle: Rounded Corners 68">
              <a:extLst>
                <a:ext uri="{FF2B5EF4-FFF2-40B4-BE49-F238E27FC236}">
                  <a16:creationId xmlns:a16="http://schemas.microsoft.com/office/drawing/2014/main" id="{DFE5D991-FE75-2C4E-B263-334056927C1B}"/>
                </a:ext>
              </a:extLst>
            </p:cNvPr>
            <p:cNvSpPr/>
            <p:nvPr/>
          </p:nvSpPr>
          <p:spPr>
            <a:xfrm>
              <a:off x="7072736" y="5364913"/>
              <a:ext cx="1605853" cy="389488"/>
            </a:xfrm>
            <a:prstGeom prst="roundRect">
              <a:avLst/>
            </a:prstGeom>
            <a:solidFill>
              <a:srgbClr val="FFFF6D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60000" lvl="1" defTabSz="914400"/>
              <a:r>
                <a:rPr lang="en-GB" sz="1200" b="1" dirty="0">
                  <a:solidFill>
                    <a:srgbClr val="000000"/>
                  </a:solidFill>
                  <a:cs typeface="Arial" pitchFamily="34" charset="0"/>
                </a:rPr>
                <a:t>Clinic to Community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  <p:pic>
          <p:nvPicPr>
            <p:cNvPr id="63" name="Picture 62" descr="noun_Doctor_1303431.png">
              <a:extLst>
                <a:ext uri="{FF2B5EF4-FFF2-40B4-BE49-F238E27FC236}">
                  <a16:creationId xmlns:a16="http://schemas.microsoft.com/office/drawing/2014/main" id="{6A824DAB-DA1C-D54F-80D0-1E58EEC11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68237" y="5369234"/>
              <a:ext cx="424562" cy="356241"/>
            </a:xfrm>
            <a:prstGeom prst="rect">
              <a:avLst/>
            </a:prstGeom>
            <a:noFill/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8A55AC4-7B2E-EA4D-A71C-F0EC87661AB9}"/>
              </a:ext>
            </a:extLst>
          </p:cNvPr>
          <p:cNvGrpSpPr/>
          <p:nvPr/>
        </p:nvGrpSpPr>
        <p:grpSpPr>
          <a:xfrm>
            <a:off x="5781432" y="5067433"/>
            <a:ext cx="1738088" cy="389488"/>
            <a:chOff x="5560531" y="5361387"/>
            <a:chExt cx="1444480" cy="389488"/>
          </a:xfrm>
          <a:solidFill>
            <a:srgbClr val="0F7691"/>
          </a:solidFill>
        </p:grpSpPr>
        <p:sp>
          <p:nvSpPr>
            <p:cNvPr id="65" name="Rectangle: Rounded Corners 68">
              <a:extLst>
                <a:ext uri="{FF2B5EF4-FFF2-40B4-BE49-F238E27FC236}">
                  <a16:creationId xmlns:a16="http://schemas.microsoft.com/office/drawing/2014/main" id="{8ECCDE61-53E9-0941-904E-58A54AB72142}"/>
                </a:ext>
              </a:extLst>
            </p:cNvPr>
            <p:cNvSpPr/>
            <p:nvPr/>
          </p:nvSpPr>
          <p:spPr>
            <a:xfrm>
              <a:off x="5588907" y="5361387"/>
              <a:ext cx="1416104" cy="389488"/>
            </a:xfrm>
            <a:prstGeom prst="roundRect">
              <a:avLst/>
            </a:prstGeom>
            <a:solidFill>
              <a:srgbClr val="FFFF6D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60000" lvl="1" defTabSz="914400"/>
              <a:r>
                <a:rPr lang="en-GB" sz="1200" b="1" dirty="0">
                  <a:solidFill>
                    <a:srgbClr val="000000"/>
                  </a:solidFill>
                  <a:cs typeface="Arial" pitchFamily="34" charset="0"/>
                </a:rPr>
                <a:t>Creative Campaigns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  <p:pic>
          <p:nvPicPr>
            <p:cNvPr id="66" name="Picture 65" descr="noun_campaign_1659433.png">
              <a:extLst>
                <a:ext uri="{FF2B5EF4-FFF2-40B4-BE49-F238E27FC236}">
                  <a16:creationId xmlns:a16="http://schemas.microsoft.com/office/drawing/2014/main" id="{43945DF9-3B60-C544-B9CF-4F0F76BB2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0531" y="5369234"/>
              <a:ext cx="428072" cy="359186"/>
            </a:xfrm>
            <a:prstGeom prst="rect">
              <a:avLst/>
            </a:prstGeom>
            <a:noFill/>
          </p:spPr>
        </p:pic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7F125B56-FBB7-334D-B2A2-5E07D1E93A34}"/>
              </a:ext>
            </a:extLst>
          </p:cNvPr>
          <p:cNvSpPr/>
          <p:nvPr/>
        </p:nvSpPr>
        <p:spPr>
          <a:xfrm>
            <a:off x="6475246" y="5418220"/>
            <a:ext cx="2208192" cy="664334"/>
          </a:xfrm>
          <a:prstGeom prst="roundRect">
            <a:avLst/>
          </a:prstGeom>
          <a:noFill/>
          <a:ln w="8572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en-US" sz="9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75EBA18-D3DD-EE41-8A8D-52860F0BB9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87" y="5272588"/>
            <a:ext cx="988129" cy="12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61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21C2685-5DAC-4847-8561-A7537012B5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12" name="think-cell Slide" r:id="rId5" imgW="622" imgH="623" progId="TCLayout.ActiveDocument.1">
                  <p:embed/>
                </p:oleObj>
              </mc:Choice>
              <mc:Fallback>
                <p:oleObj name="think-cell Slide" r:id="rId5" imgW="622" imgH="6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21C2685-5DAC-4847-8561-A7537012B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AB40C94-1173-4C91-B954-9E737ECDA7D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Calibri" panose="020F0502020204030204" pitchFamily="34" charset="0"/>
              <a:ea typeface="Gill Sans MT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C95F07-5170-4AB7-957A-842916562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Snapshot of outputs: Clinic to Community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51509C-6200-8D46-8EC0-840DB2957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5" y="1650380"/>
            <a:ext cx="3860436" cy="43266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E9B37AF-D9B8-B54E-9ED5-35E5EF84FDA2}"/>
              </a:ext>
            </a:extLst>
          </p:cNvPr>
          <p:cNvSpPr txBox="1"/>
          <p:nvPr/>
        </p:nvSpPr>
        <p:spPr>
          <a:xfrm>
            <a:off x="5531005" y="1650380"/>
            <a:ext cx="58209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includes collaborative work with communities to strengthen their capacity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the onset of mental health problems by promoting mental wellbeing, preventing mental health problems, and improving social connectedness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psychosocial functionality of people suffering from mental ill-health through early intervention, treatment, and rehabilitation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 support for mental health across sectors through education and training, awareness-raising, stigma reduction, policy reform, and cooperative partnerships to improve service delivery and psychosocial support systems.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F134443-2043-C948-A3C7-F2B5B62F0E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87" y="5272588"/>
            <a:ext cx="988129" cy="12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21C2685-5DAC-4847-8561-A7537012B5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34" name="think-cell Slide" r:id="rId5" imgW="622" imgH="623" progId="TCLayout.ActiveDocument.1">
                  <p:embed/>
                </p:oleObj>
              </mc:Choice>
              <mc:Fallback>
                <p:oleObj name="think-cell Slide" r:id="rId5" imgW="622" imgH="6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21C2685-5DAC-4847-8561-A7537012B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AB40C94-1173-4C91-B954-9E737ECDA7D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Calibri" panose="020F0502020204030204" pitchFamily="34" charset="0"/>
              <a:ea typeface="Gill Sans MT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C95F07-5170-4AB7-957A-842916562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Key activities In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237EA-6F47-FB43-9427-0B96ED218F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87" y="5272588"/>
            <a:ext cx="988129" cy="1280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2C5C7E-2716-A841-ABD3-5FAA534FFC03}"/>
              </a:ext>
            </a:extLst>
          </p:cNvPr>
          <p:cNvSpPr txBox="1"/>
          <p:nvPr/>
        </p:nvSpPr>
        <p:spPr>
          <a:xfrm>
            <a:off x="846667" y="1521510"/>
            <a:ext cx="104986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Operationalize community oriented practice as one of the core acceleration strategies for the city program design and its development pathways, with initial focus on Chennai/Nairobi/Bogota/Sacramento/Seattle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Set-up a Center of Excellence to serve as a central hub to scale practice transformation efforts in a city and region, with initial focus on Bangalore-Chennai and expansion to Nairobi/Bogota/Seattle  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Research &amp; Advocacy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dirty="0"/>
              <a:t>Collaborative funding applications for at least four other mutually agreed initiatives that further the joint objectives of WPA and </a:t>
            </a:r>
            <a:r>
              <a:rPr lang="en-US" dirty="0" err="1"/>
              <a:t>citiesRISE</a:t>
            </a:r>
            <a:endParaRPr lang="en-US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dirty="0"/>
              <a:t>Six publications on agreed topics that support practice transformation, including a clinic-to-community concept note and a literature review of practice transformation.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dirty="0"/>
              <a:t>Joint advocacy promoting practice-transformation and the mutual goals of WPA and </a:t>
            </a:r>
            <a:r>
              <a:rPr lang="en-US" dirty="0" err="1"/>
              <a:t>citiesRISE</a:t>
            </a:r>
            <a:r>
              <a:rPr lang="en-US" dirty="0"/>
              <a:t> in key international forums including the World Health Organization and World Economic Forum.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0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F82E3-C3AE-B646-9D5E-4B5F669C7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citiesRISE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&amp; WPA highlights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C57FF9-1AEF-4E4D-A110-7F7397C29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40" y="1524543"/>
            <a:ext cx="3789332" cy="426299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991F3F-5228-784D-9690-BE815E633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0" y="1647206"/>
            <a:ext cx="5041513" cy="29999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61E0F2-1BE9-BE46-9879-F72F1CA17296}"/>
              </a:ext>
            </a:extLst>
          </p:cNvPr>
          <p:cNvSpPr txBox="1"/>
          <p:nvPr/>
        </p:nvSpPr>
        <p:spPr>
          <a:xfrm>
            <a:off x="7214840" y="5787542"/>
            <a:ext cx="3936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Picture 2:  Youth perspectives on mental health needs, challenges, gaps shaping transformative efforts for system change at a workshop in Chennai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E8A758-87EB-544E-87CE-5002E8652510}"/>
              </a:ext>
            </a:extLst>
          </p:cNvPr>
          <p:cNvSpPr/>
          <p:nvPr/>
        </p:nvSpPr>
        <p:spPr>
          <a:xfrm>
            <a:off x="824030" y="4367704"/>
            <a:ext cx="5041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400" dirty="0"/>
              <a:t>Picture 1: A young leader from Chennai articulates what peer support should be like which is forming the basis of new interventions through </a:t>
            </a:r>
            <a:r>
              <a:rPr lang="en-US" sz="1400" dirty="0" err="1"/>
              <a:t>citiesRISE</a:t>
            </a:r>
            <a:r>
              <a:rPr lang="en-US" sz="1400" dirty="0"/>
              <a:t> for youth</a:t>
            </a:r>
          </a:p>
        </p:txBody>
      </p:sp>
    </p:spTree>
    <p:extLst>
      <p:ext uri="{BB962C8B-B14F-4D97-AF65-F5344CB8AC3E}">
        <p14:creationId xmlns:p14="http://schemas.microsoft.com/office/powerpoint/2010/main" val="353665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D5DB-2AF7-824B-B527-AB4F96AD9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citiesRISE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&amp; WPA highlights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9C9251-B0DC-FD4F-8879-8D3814140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4" y="1447819"/>
            <a:ext cx="7213574" cy="54101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2494C-1519-4241-B448-AD0520ABDB8C}"/>
              </a:ext>
            </a:extLst>
          </p:cNvPr>
          <p:cNvSpPr txBox="1"/>
          <p:nvPr/>
        </p:nvSpPr>
        <p:spPr>
          <a:xfrm>
            <a:off x="8072218" y="1447819"/>
            <a:ext cx="2854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Innovative interventions through performing arts and theater (developed by young group </a:t>
            </a:r>
            <a:r>
              <a:rPr lang="en-US" sz="1400" dirty="0" err="1"/>
              <a:t>Nzumari</a:t>
            </a:r>
            <a:r>
              <a:rPr lang="en-US" sz="1400" dirty="0"/>
              <a:t> Africa to take the message on mental wellbeing to people in the sums of Nairobi) being linked to larger systems for scaling up in Kenya</a:t>
            </a:r>
          </a:p>
        </p:txBody>
      </p:sp>
    </p:spTree>
    <p:extLst>
      <p:ext uri="{BB962C8B-B14F-4D97-AF65-F5344CB8AC3E}">
        <p14:creationId xmlns:p14="http://schemas.microsoft.com/office/powerpoint/2010/main" val="382897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21C2685-5DAC-4847-8561-A7537012B5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87" name="think-cell Slide" r:id="rId5" imgW="622" imgH="623" progId="TCLayout.ActiveDocument.1">
                  <p:embed/>
                </p:oleObj>
              </mc:Choice>
              <mc:Fallback>
                <p:oleObj name="think-cell Slide" r:id="rId5" imgW="622" imgH="6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21C2685-5DAC-4847-8561-A7537012B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AB40C94-1173-4C91-B954-9E737ECDA7D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Calibri" panose="020F0502020204030204" pitchFamily="34" charset="0"/>
              <a:ea typeface="Gill Sans MT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C95F07-5170-4AB7-957A-842916562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citiesRISE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&amp; WPA highlights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1F2B34-3840-D14E-ADB6-D51D071C4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9" y="1442624"/>
            <a:ext cx="7030010" cy="52725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BBA1FF-7309-0D47-9783-5A42DE2A444A}"/>
              </a:ext>
            </a:extLst>
          </p:cNvPr>
          <p:cNvSpPr txBox="1"/>
          <p:nvPr/>
        </p:nvSpPr>
        <p:spPr>
          <a:xfrm>
            <a:off x="7861609" y="1442624"/>
            <a:ext cx="3490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citiesRISE</a:t>
            </a:r>
            <a:r>
              <a:rPr lang="en-US" sz="1400" dirty="0"/>
              <a:t> &amp; WPA leadership in NYC discussing strategies for intervention design and local decision-making.  May 2018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081A77-F1A5-5A42-A4A3-0965376E28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87" y="5272588"/>
            <a:ext cx="988129" cy="12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03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21C2685-5DAC-4847-8561-A7537012B5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05" name="think-cell Slide" r:id="rId5" imgW="622" imgH="623" progId="TCLayout.ActiveDocument.1">
                  <p:embed/>
                </p:oleObj>
              </mc:Choice>
              <mc:Fallback>
                <p:oleObj name="think-cell Slide" r:id="rId5" imgW="622" imgH="6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21C2685-5DAC-4847-8561-A7537012B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AB40C94-1173-4C91-B954-9E737ECDA7D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Calibri" panose="020F0502020204030204" pitchFamily="34" charset="0"/>
              <a:ea typeface="Gill Sans MT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C95F07-5170-4AB7-957A-842916562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260352"/>
            <a:ext cx="11523135" cy="9264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citiesRISE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&amp; WPA highlights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E9326F-CDCC-C044-8510-561F5283C5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3" y="1586825"/>
            <a:ext cx="5266299" cy="31078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F70E13-71C4-684A-8A73-2648C6C8F9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76" y="1628578"/>
            <a:ext cx="4108617" cy="3081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927D23-18D6-4B4D-ACB7-529CD1B33087}"/>
              </a:ext>
            </a:extLst>
          </p:cNvPr>
          <p:cNvSpPr txBox="1"/>
          <p:nvPr/>
        </p:nvSpPr>
        <p:spPr>
          <a:xfrm>
            <a:off x="744208" y="4680782"/>
            <a:ext cx="5351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Picture 5: </a:t>
            </a:r>
            <a:r>
              <a:rPr lang="en-US" sz="1400" dirty="0" err="1"/>
              <a:t>citiesRISE</a:t>
            </a:r>
            <a:r>
              <a:rPr lang="en-US" sz="1400" dirty="0"/>
              <a:t> &amp; WPA hosting a convening in Washington DC of national level mental health funders in the United States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95317F-960B-D44B-AD87-1F041E29B1C0}"/>
              </a:ext>
            </a:extLst>
          </p:cNvPr>
          <p:cNvSpPr txBox="1"/>
          <p:nvPr/>
        </p:nvSpPr>
        <p:spPr>
          <a:xfrm>
            <a:off x="7159084" y="4710041"/>
            <a:ext cx="4204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Picture 6: Signing into partnership with the Kenyan Ministry of Health and Kenyan Psychiatric Association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E3BA75-9A17-344B-8B1A-3764D00BDD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87" y="5272588"/>
            <a:ext cx="988129" cy="12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01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6866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4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_oWpP2STmpyrnL7g5Rw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HtGBd9QUe14RM3fQ.0w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HtGBd9QUe14RM3fQ.0w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HtGBd9QUe14RM3fQ.0w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HtGBd9QUe14RM3fQ.0w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HtGBd9QUe14RM3fQ.0w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Convergence">
  <a:themeElements>
    <a:clrScheme name="Convergence">
      <a:dk1>
        <a:srgbClr val="202020"/>
      </a:dk1>
      <a:lt1>
        <a:srgbClr val="FFFFFF"/>
      </a:lt1>
      <a:dk2>
        <a:srgbClr val="26A4D9"/>
      </a:dk2>
      <a:lt2>
        <a:srgbClr val="FFFFFF"/>
      </a:lt2>
      <a:accent1>
        <a:srgbClr val="1B75BB"/>
      </a:accent1>
      <a:accent2>
        <a:srgbClr val="282828"/>
      </a:accent2>
      <a:accent3>
        <a:srgbClr val="E4EBED"/>
      </a:accent3>
      <a:accent4>
        <a:srgbClr val="646464"/>
      </a:accent4>
      <a:accent5>
        <a:srgbClr val="EEEBF1"/>
      </a:accent5>
      <a:accent6>
        <a:srgbClr val="A8A8A8"/>
      </a:accent6>
      <a:hlink>
        <a:srgbClr val="26A4FB"/>
      </a:hlink>
      <a:folHlink>
        <a:srgbClr val="1B75AF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lnSpc>
            <a:spcPct val="125000"/>
          </a:lnSpc>
          <a:spcAft>
            <a:spcPts val="600"/>
          </a:spcAft>
          <a:defRPr sz="900" dirty="0" smtClean="0">
            <a:latin typeface="Gill Sans MT" charset="0"/>
            <a:ea typeface="Gill Sans MT" charset="0"/>
            <a:cs typeface="Gill Sans MT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61B3C91A-5B8C-064D-B6D9-9AADB3AD1AEB}" vid="{75992CD0-EC63-524C-8A45-D2EA4FB44F71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DI cover slide">
  <a:themeElements>
    <a:clrScheme name="Custom 1">
      <a:dk1>
        <a:srgbClr val="000000"/>
      </a:dk1>
      <a:lt1>
        <a:srgbClr val="FFFFFF"/>
      </a:lt1>
      <a:dk2>
        <a:srgbClr val="67103F"/>
      </a:dk2>
      <a:lt2>
        <a:srgbClr val="FFFFFF"/>
      </a:lt2>
      <a:accent1>
        <a:srgbClr val="55555F"/>
      </a:accent1>
      <a:accent2>
        <a:srgbClr val="BBBBBF"/>
      </a:accent2>
      <a:accent3>
        <a:srgbClr val="3A669C"/>
      </a:accent3>
      <a:accent4>
        <a:srgbClr val="0C6A4B"/>
      </a:accent4>
      <a:accent5>
        <a:srgbClr val="9EB4CE"/>
      </a:accent5>
      <a:accent6>
        <a:srgbClr val="88B6A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I Powerpoint Template 2015" id="{0285C498-B812-4999-BF6E-1078B8D0BBF7}" vid="{BBB49497-6A9E-40BD-B440-ACDB1BC134EA}"/>
    </a:ext>
  </a:extLst>
</a:theme>
</file>

<file path=ppt/theme/theme4.xml><?xml version="1.0" encoding="utf-8"?>
<a:theme xmlns:a="http://schemas.openxmlformats.org/drawingml/2006/main" name="1_GDI Standard / Deliverable">
  <a:themeElements>
    <a:clrScheme name="Board Level1">
      <a:dk1>
        <a:srgbClr val="000000"/>
      </a:dk1>
      <a:lt1>
        <a:srgbClr val="FFFFFF"/>
      </a:lt1>
      <a:dk2>
        <a:srgbClr val="67103F"/>
      </a:dk2>
      <a:lt2>
        <a:srgbClr val="FFFFFF"/>
      </a:lt2>
      <a:accent1>
        <a:srgbClr val="55555F"/>
      </a:accent1>
      <a:accent2>
        <a:srgbClr val="BBBBBF"/>
      </a:accent2>
      <a:accent3>
        <a:srgbClr val="3A669C"/>
      </a:accent3>
      <a:accent4>
        <a:srgbClr val="0C6A4B"/>
      </a:accent4>
      <a:accent5>
        <a:srgbClr val="9EB4CE"/>
      </a:accent5>
      <a:accent6>
        <a:srgbClr val="88B6A7"/>
      </a:accent6>
      <a:hlink>
        <a:srgbClr val="0000FF"/>
      </a:hlink>
      <a:folHlink>
        <a:srgbClr val="800080"/>
      </a:folHlink>
    </a:clrScheme>
    <a:fontScheme name="Proposal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1272E"/>
        </a:solidFill>
        <a:ln>
          <a:noFill/>
        </a:ln>
      </a:spPr>
      <a:bodyPr rtlCol="0" anchor="ctr"/>
      <a:lstStyle>
        <a:defPPr algn="ctr">
          <a:defRPr dirty="0" err="1" smtClean="0">
            <a:latin typeface="Avenir Book" charset="0"/>
            <a:ea typeface="Avenir Book" charset="0"/>
            <a:cs typeface="Avenir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31775" indent="-231775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DI Powerpoint Template 2015" id="{0285C498-B812-4999-BF6E-1078B8D0BBF7}" vid="{BE40233E-E380-4C55-8A04-63C59E6D880A}"/>
    </a:ext>
  </a:extLst>
</a:theme>
</file>

<file path=ppt/theme/theme5.xml><?xml version="1.0" encoding="utf-8"?>
<a:theme xmlns:a="http://schemas.openxmlformats.org/drawingml/2006/main" name="2_GDI Standard / Deliverable">
  <a:themeElements>
    <a:clrScheme name="Board Level1">
      <a:dk1>
        <a:srgbClr val="000000"/>
      </a:dk1>
      <a:lt1>
        <a:srgbClr val="FFFFFF"/>
      </a:lt1>
      <a:dk2>
        <a:srgbClr val="67103F"/>
      </a:dk2>
      <a:lt2>
        <a:srgbClr val="FFFFFF"/>
      </a:lt2>
      <a:accent1>
        <a:srgbClr val="55555F"/>
      </a:accent1>
      <a:accent2>
        <a:srgbClr val="BBBBBF"/>
      </a:accent2>
      <a:accent3>
        <a:srgbClr val="3A669C"/>
      </a:accent3>
      <a:accent4>
        <a:srgbClr val="0C6A4B"/>
      </a:accent4>
      <a:accent5>
        <a:srgbClr val="9EB4CE"/>
      </a:accent5>
      <a:accent6>
        <a:srgbClr val="88B6A7"/>
      </a:accent6>
      <a:hlink>
        <a:srgbClr val="0000FF"/>
      </a:hlink>
      <a:folHlink>
        <a:srgbClr val="800080"/>
      </a:folHlink>
    </a:clrScheme>
    <a:fontScheme name="Proposal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1272E"/>
        </a:solidFill>
        <a:ln>
          <a:noFill/>
        </a:ln>
      </a:spPr>
      <a:bodyPr rtlCol="0" anchor="ctr"/>
      <a:lstStyle>
        <a:defPPr algn="ctr">
          <a:defRPr dirty="0" err="1" smtClean="0">
            <a:latin typeface="Avenir Book" charset="0"/>
            <a:ea typeface="Avenir Book" charset="0"/>
            <a:cs typeface="Avenir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85750" indent="-285750">
          <a:spcAft>
            <a:spcPts val="500"/>
          </a:spcAft>
          <a:buFont typeface="Arial" charset="0"/>
          <a:buChar char="•"/>
          <a:defRPr sz="1600" dirty="0"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DI Powerpoint Template 2015" id="{0285C498-B812-4999-BF6E-1078B8D0BBF7}" vid="{BE40233E-E380-4C55-8A04-63C59E6D880A}"/>
    </a:ext>
  </a:extLst>
</a:theme>
</file>

<file path=ppt/theme/theme6.xml><?xml version="1.0" encoding="utf-8"?>
<a:theme xmlns:a="http://schemas.openxmlformats.org/drawingml/2006/main" name="1_GDI cover slide">
  <a:themeElements>
    <a:clrScheme name="Custom 1">
      <a:dk1>
        <a:srgbClr val="000000"/>
      </a:dk1>
      <a:lt1>
        <a:srgbClr val="FFFFFF"/>
      </a:lt1>
      <a:dk2>
        <a:srgbClr val="67103F"/>
      </a:dk2>
      <a:lt2>
        <a:srgbClr val="FFFFFF"/>
      </a:lt2>
      <a:accent1>
        <a:srgbClr val="55555F"/>
      </a:accent1>
      <a:accent2>
        <a:srgbClr val="BBBBBF"/>
      </a:accent2>
      <a:accent3>
        <a:srgbClr val="3A669C"/>
      </a:accent3>
      <a:accent4>
        <a:srgbClr val="0C6A4B"/>
      </a:accent4>
      <a:accent5>
        <a:srgbClr val="9EB4CE"/>
      </a:accent5>
      <a:accent6>
        <a:srgbClr val="88B6A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I Powerpoint Template 2015" id="{0285C498-B812-4999-BF6E-1078B8D0BBF7}" vid="{BBB49497-6A9E-40BD-B440-ACDB1BC134E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588</Words>
  <Application>Microsoft Macintosh PowerPoint</Application>
  <PresentationFormat>Widescreen</PresentationFormat>
  <Paragraphs>51</Paragraphs>
  <Slides>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8" baseType="lpstr">
      <vt:lpstr>.HelveticaNeueDeskInterface-Regular</vt:lpstr>
      <vt:lpstr>Arial</vt:lpstr>
      <vt:lpstr>Avenir Book</vt:lpstr>
      <vt:lpstr>Calibri</vt:lpstr>
      <vt:lpstr>Courier New</vt:lpstr>
      <vt:lpstr>Franklin Gothic Book</vt:lpstr>
      <vt:lpstr>Franklin Gothic Medium</vt:lpstr>
      <vt:lpstr>Futura Medium</vt:lpstr>
      <vt:lpstr>Gill Sans MT</vt:lpstr>
      <vt:lpstr>Gilroy ExtraBold</vt:lpstr>
      <vt:lpstr>Roboto Light</vt:lpstr>
      <vt:lpstr>Wingdings</vt:lpstr>
      <vt:lpstr>1_Convergence</vt:lpstr>
      <vt:lpstr>4_Office Theme</vt:lpstr>
      <vt:lpstr>GDI cover slide</vt:lpstr>
      <vt:lpstr>1_GDI Standard / Deliverable</vt:lpstr>
      <vt:lpstr>2_GDI Standard / Deliverable</vt:lpstr>
      <vt:lpstr>1_GDI cover slide</vt:lpstr>
      <vt:lpstr>think-cell Slide</vt:lpstr>
      <vt:lpstr>WPA &amp; CitiesRise Achievement Overview February 2019</vt:lpstr>
      <vt:lpstr>Core objectives of partnership</vt:lpstr>
      <vt:lpstr>Snapshot of outputs: citiesRISE theory of Change</vt:lpstr>
      <vt:lpstr>Snapshot of outputs: Clinic to Community</vt:lpstr>
      <vt:lpstr>Key activities In 2019</vt:lpstr>
      <vt:lpstr>citiesRISE &amp; WPA highlights</vt:lpstr>
      <vt:lpstr>citiesRISE &amp; WPA highlights</vt:lpstr>
      <vt:lpstr>citiesRISE &amp; WPA highlights</vt:lpstr>
      <vt:lpstr>(2) citiesRISE &amp; WPA highlights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ciTIESRISE: Transforming Mental Health Worldwide</dc:title>
  <dc:creator>Lian Zeitz</dc:creator>
  <cp:lastModifiedBy>Helen Herrman</cp:lastModifiedBy>
  <cp:revision>408</cp:revision>
  <dcterms:created xsi:type="dcterms:W3CDTF">2018-02-25T22:48:52Z</dcterms:created>
  <dcterms:modified xsi:type="dcterms:W3CDTF">2020-09-28T05:13:05Z</dcterms:modified>
</cp:coreProperties>
</file>